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7" r:id="rId4"/>
  </p:sldMasterIdLst>
  <p:notesMasterIdLst>
    <p:notesMasterId r:id="rId31"/>
  </p:notesMasterIdLst>
  <p:handoutMasterIdLst>
    <p:handoutMasterId r:id="rId32"/>
  </p:handoutMasterIdLst>
  <p:sldIdLst>
    <p:sldId id="378" r:id="rId5"/>
    <p:sldId id="379" r:id="rId6"/>
    <p:sldId id="357" r:id="rId7"/>
    <p:sldId id="410" r:id="rId8"/>
    <p:sldId id="409" r:id="rId9"/>
    <p:sldId id="342" r:id="rId10"/>
    <p:sldId id="411" r:id="rId11"/>
    <p:sldId id="345" r:id="rId12"/>
    <p:sldId id="385" r:id="rId13"/>
    <p:sldId id="344" r:id="rId14"/>
    <p:sldId id="382" r:id="rId15"/>
    <p:sldId id="381" r:id="rId16"/>
    <p:sldId id="399" r:id="rId17"/>
    <p:sldId id="412" r:id="rId18"/>
    <p:sldId id="291" r:id="rId19"/>
    <p:sldId id="351" r:id="rId20"/>
    <p:sldId id="403" r:id="rId21"/>
    <p:sldId id="404" r:id="rId22"/>
    <p:sldId id="400" r:id="rId23"/>
    <p:sldId id="405" r:id="rId24"/>
    <p:sldId id="406" r:id="rId25"/>
    <p:sldId id="408" r:id="rId26"/>
    <p:sldId id="407" r:id="rId27"/>
    <p:sldId id="257" r:id="rId28"/>
    <p:sldId id="402" r:id="rId29"/>
    <p:sldId id="356" r:id="rId30"/>
  </p:sldIdLst>
  <p:sldSz cx="9144000" cy="6858000" type="screen4x3"/>
  <p:notesSz cx="6797675" cy="9926638"/>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D47"/>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ACF2646-7811-4379-ADAA-69AF1A02C8A9}" v="151" dt="2025-09-03T15:44:17.335"/>
    <p1510:client id="{C56C8B03-725B-BD68-2296-B25F7352DA80}" v="200" dt="2025-09-03T06:19:18.990"/>
    <p1510:client id="{E660AD98-5163-209F-9091-07451A5F0BFE}" v="9" dt="2025-09-02T21:26:42.26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94"/>
  </p:normalViewPr>
  <p:slideViewPr>
    <p:cSldViewPr snapToGrid="0">
      <p:cViewPr varScale="1">
        <p:scale>
          <a:sx n="121" d="100"/>
          <a:sy n="121" d="100"/>
        </p:scale>
        <p:origin x="1904" y="17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handoutMaster" Target="handoutMasters/handoutMaster1.xml"/><Relationship Id="rId37"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3EFCE91E-0A51-4AC3-AC60-23E13FBB99B5}"/>
              </a:ext>
            </a:extLst>
          </p:cNvPr>
          <p:cNvSpPr>
            <a:spLocks noGrp="1" noChangeArrowheads="1"/>
          </p:cNvSpPr>
          <p:nvPr>
            <p:ph type="hdr" sz="quarter"/>
          </p:nvPr>
        </p:nvSpPr>
        <p:spPr bwMode="auto">
          <a:xfrm>
            <a:off x="0" y="0"/>
            <a:ext cx="2944813" cy="495300"/>
          </a:xfrm>
          <a:prstGeom prst="rect">
            <a:avLst/>
          </a:prstGeom>
          <a:noFill/>
          <a:ln w="9525">
            <a:noFill/>
            <a:miter lim="800000"/>
            <a:headEnd/>
            <a:tailEnd/>
          </a:ln>
          <a:effectLst/>
        </p:spPr>
        <p:txBody>
          <a:bodyPr vert="horz" wrap="square" lIns="93113" tIns="46557" rIns="93113" bIns="46557" numCol="1" anchor="t" anchorCtr="0" compatLnSpc="1">
            <a:prstTxWarp prst="textNoShape">
              <a:avLst/>
            </a:prstTxWarp>
          </a:bodyPr>
          <a:lstStyle>
            <a:lvl1pPr defTabSz="931863" eaLnBrk="1" hangingPunct="1">
              <a:defRPr sz="1200">
                <a:latin typeface="Arial" charset="0"/>
              </a:defRPr>
            </a:lvl1pPr>
          </a:lstStyle>
          <a:p>
            <a:pPr>
              <a:defRPr/>
            </a:pPr>
            <a:endParaRPr lang="en-GB" altLang="en-US"/>
          </a:p>
        </p:txBody>
      </p:sp>
      <p:sp>
        <p:nvSpPr>
          <p:cNvPr id="28675" name="Rectangle 3">
            <a:extLst>
              <a:ext uri="{FF2B5EF4-FFF2-40B4-BE49-F238E27FC236}">
                <a16:creationId xmlns:a16="http://schemas.microsoft.com/office/drawing/2014/main" id="{7AE692AF-C8FA-47E8-8C3B-84BE99731571}"/>
              </a:ext>
            </a:extLst>
          </p:cNvPr>
          <p:cNvSpPr>
            <a:spLocks noGrp="1" noChangeArrowheads="1"/>
          </p:cNvSpPr>
          <p:nvPr>
            <p:ph type="dt" sz="quarter" idx="1"/>
          </p:nvPr>
        </p:nvSpPr>
        <p:spPr bwMode="auto">
          <a:xfrm>
            <a:off x="3851275" y="0"/>
            <a:ext cx="2944813" cy="495300"/>
          </a:xfrm>
          <a:prstGeom prst="rect">
            <a:avLst/>
          </a:prstGeom>
          <a:noFill/>
          <a:ln w="9525">
            <a:noFill/>
            <a:miter lim="800000"/>
            <a:headEnd/>
            <a:tailEnd/>
          </a:ln>
          <a:effectLst/>
        </p:spPr>
        <p:txBody>
          <a:bodyPr vert="horz" wrap="square" lIns="93113" tIns="46557" rIns="93113" bIns="46557" numCol="1" anchor="t" anchorCtr="0" compatLnSpc="1">
            <a:prstTxWarp prst="textNoShape">
              <a:avLst/>
            </a:prstTxWarp>
          </a:bodyPr>
          <a:lstStyle>
            <a:lvl1pPr algn="r" defTabSz="931863" eaLnBrk="1" hangingPunct="1">
              <a:defRPr sz="1200">
                <a:latin typeface="Arial" charset="0"/>
              </a:defRPr>
            </a:lvl1pPr>
          </a:lstStyle>
          <a:p>
            <a:pPr>
              <a:defRPr/>
            </a:pPr>
            <a:endParaRPr lang="en-GB" altLang="en-US"/>
          </a:p>
        </p:txBody>
      </p:sp>
      <p:sp>
        <p:nvSpPr>
          <p:cNvPr id="28676" name="Rectangle 4">
            <a:extLst>
              <a:ext uri="{FF2B5EF4-FFF2-40B4-BE49-F238E27FC236}">
                <a16:creationId xmlns:a16="http://schemas.microsoft.com/office/drawing/2014/main" id="{C8207062-25DA-40AC-96BD-4266A5131C63}"/>
              </a:ext>
            </a:extLst>
          </p:cNvPr>
          <p:cNvSpPr>
            <a:spLocks noGrp="1" noChangeArrowheads="1"/>
          </p:cNvSpPr>
          <p:nvPr>
            <p:ph type="ftr" sz="quarter" idx="2"/>
          </p:nvPr>
        </p:nvSpPr>
        <p:spPr bwMode="auto">
          <a:xfrm>
            <a:off x="0" y="9429750"/>
            <a:ext cx="2944813" cy="495300"/>
          </a:xfrm>
          <a:prstGeom prst="rect">
            <a:avLst/>
          </a:prstGeom>
          <a:noFill/>
          <a:ln w="9525">
            <a:noFill/>
            <a:miter lim="800000"/>
            <a:headEnd/>
            <a:tailEnd/>
          </a:ln>
          <a:effectLst/>
        </p:spPr>
        <p:txBody>
          <a:bodyPr vert="horz" wrap="square" lIns="93113" tIns="46557" rIns="93113" bIns="46557" numCol="1" anchor="b" anchorCtr="0" compatLnSpc="1">
            <a:prstTxWarp prst="textNoShape">
              <a:avLst/>
            </a:prstTxWarp>
          </a:bodyPr>
          <a:lstStyle>
            <a:lvl1pPr defTabSz="931863" eaLnBrk="1" hangingPunct="1">
              <a:defRPr sz="1200">
                <a:latin typeface="Arial" charset="0"/>
              </a:defRPr>
            </a:lvl1pPr>
          </a:lstStyle>
          <a:p>
            <a:pPr>
              <a:defRPr/>
            </a:pPr>
            <a:endParaRPr lang="en-GB" altLang="en-US"/>
          </a:p>
        </p:txBody>
      </p:sp>
      <p:sp>
        <p:nvSpPr>
          <p:cNvPr id="28677" name="Rectangle 5">
            <a:extLst>
              <a:ext uri="{FF2B5EF4-FFF2-40B4-BE49-F238E27FC236}">
                <a16:creationId xmlns:a16="http://schemas.microsoft.com/office/drawing/2014/main" id="{EEEEDC8C-3971-4F59-906A-4CB899ABD59B}"/>
              </a:ext>
            </a:extLst>
          </p:cNvPr>
          <p:cNvSpPr>
            <a:spLocks noGrp="1" noChangeArrowheads="1"/>
          </p:cNvSpPr>
          <p:nvPr>
            <p:ph type="sldNum" sz="quarter" idx="3"/>
          </p:nvPr>
        </p:nvSpPr>
        <p:spPr bwMode="auto">
          <a:xfrm>
            <a:off x="3851275" y="9429750"/>
            <a:ext cx="2944813" cy="495300"/>
          </a:xfrm>
          <a:prstGeom prst="rect">
            <a:avLst/>
          </a:prstGeom>
          <a:noFill/>
          <a:ln w="9525">
            <a:noFill/>
            <a:miter lim="800000"/>
            <a:headEnd/>
            <a:tailEnd/>
          </a:ln>
          <a:effectLst/>
        </p:spPr>
        <p:txBody>
          <a:bodyPr vert="horz" wrap="square" lIns="93113" tIns="46557" rIns="93113" bIns="46557" numCol="1" anchor="b" anchorCtr="0" compatLnSpc="1">
            <a:prstTxWarp prst="textNoShape">
              <a:avLst/>
            </a:prstTxWarp>
          </a:bodyPr>
          <a:lstStyle>
            <a:lvl1pPr algn="r" defTabSz="931863" eaLnBrk="1" hangingPunct="1">
              <a:defRPr sz="1200"/>
            </a:lvl1pPr>
          </a:lstStyle>
          <a:p>
            <a:pPr>
              <a:defRPr/>
            </a:pPr>
            <a:fld id="{52AD86D8-C4EC-461F-9944-47C988A3BC35}"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79C270C8-EA78-40F8-98F7-AFF156F21D7A}"/>
              </a:ext>
            </a:extLst>
          </p:cNvPr>
          <p:cNvSpPr>
            <a:spLocks noGrp="1" noChangeArrowheads="1"/>
          </p:cNvSpPr>
          <p:nvPr>
            <p:ph type="hdr" sz="quarter"/>
          </p:nvPr>
        </p:nvSpPr>
        <p:spPr bwMode="auto">
          <a:xfrm>
            <a:off x="0" y="0"/>
            <a:ext cx="2944813" cy="495300"/>
          </a:xfrm>
          <a:prstGeom prst="rect">
            <a:avLst/>
          </a:prstGeom>
          <a:noFill/>
          <a:ln w="9525">
            <a:noFill/>
            <a:miter lim="800000"/>
            <a:headEnd/>
            <a:tailEnd/>
          </a:ln>
          <a:effectLst/>
        </p:spPr>
        <p:txBody>
          <a:bodyPr vert="horz" wrap="square" lIns="93113" tIns="46557" rIns="93113" bIns="46557" numCol="1" anchor="t" anchorCtr="0" compatLnSpc="1">
            <a:prstTxWarp prst="textNoShape">
              <a:avLst/>
            </a:prstTxWarp>
          </a:bodyPr>
          <a:lstStyle>
            <a:lvl1pPr defTabSz="931863" eaLnBrk="1" hangingPunct="1">
              <a:defRPr sz="1200">
                <a:latin typeface="Arial" charset="0"/>
              </a:defRPr>
            </a:lvl1pPr>
          </a:lstStyle>
          <a:p>
            <a:pPr>
              <a:defRPr/>
            </a:pPr>
            <a:endParaRPr lang="en-GB" altLang="en-US"/>
          </a:p>
        </p:txBody>
      </p:sp>
      <p:sp>
        <p:nvSpPr>
          <p:cNvPr id="36867" name="Rectangle 3">
            <a:extLst>
              <a:ext uri="{FF2B5EF4-FFF2-40B4-BE49-F238E27FC236}">
                <a16:creationId xmlns:a16="http://schemas.microsoft.com/office/drawing/2014/main" id="{B0B35D6B-7745-488C-A7E9-73EB5F316E25}"/>
              </a:ext>
            </a:extLst>
          </p:cNvPr>
          <p:cNvSpPr>
            <a:spLocks noGrp="1" noChangeArrowheads="1"/>
          </p:cNvSpPr>
          <p:nvPr>
            <p:ph type="dt" idx="1"/>
          </p:nvPr>
        </p:nvSpPr>
        <p:spPr bwMode="auto">
          <a:xfrm>
            <a:off x="3851275" y="0"/>
            <a:ext cx="2944813" cy="495300"/>
          </a:xfrm>
          <a:prstGeom prst="rect">
            <a:avLst/>
          </a:prstGeom>
          <a:noFill/>
          <a:ln w="9525">
            <a:noFill/>
            <a:miter lim="800000"/>
            <a:headEnd/>
            <a:tailEnd/>
          </a:ln>
          <a:effectLst/>
        </p:spPr>
        <p:txBody>
          <a:bodyPr vert="horz" wrap="square" lIns="93113" tIns="46557" rIns="93113" bIns="46557" numCol="1" anchor="t" anchorCtr="0" compatLnSpc="1">
            <a:prstTxWarp prst="textNoShape">
              <a:avLst/>
            </a:prstTxWarp>
          </a:bodyPr>
          <a:lstStyle>
            <a:lvl1pPr algn="r" defTabSz="931863" eaLnBrk="1" hangingPunct="1">
              <a:defRPr sz="1200">
                <a:latin typeface="Arial" charset="0"/>
              </a:defRPr>
            </a:lvl1pPr>
          </a:lstStyle>
          <a:p>
            <a:pPr>
              <a:defRPr/>
            </a:pPr>
            <a:endParaRPr lang="en-GB" altLang="en-US"/>
          </a:p>
        </p:txBody>
      </p:sp>
      <p:sp>
        <p:nvSpPr>
          <p:cNvPr id="3076" name="Rectangle 4">
            <a:extLst>
              <a:ext uri="{FF2B5EF4-FFF2-40B4-BE49-F238E27FC236}">
                <a16:creationId xmlns:a16="http://schemas.microsoft.com/office/drawing/2014/main" id="{D2EA4BB6-872F-4509-B931-ED7BE58DAFE5}"/>
              </a:ext>
            </a:extLst>
          </p:cNvPr>
          <p:cNvSpPr>
            <a:spLocks noGrp="1" noRot="1" noChangeAspect="1" noChangeArrowheads="1" noTextEdit="1"/>
          </p:cNvSpPr>
          <p:nvPr>
            <p:ph type="sldImg" idx="2"/>
          </p:nvPr>
        </p:nvSpPr>
        <p:spPr bwMode="auto">
          <a:xfrm>
            <a:off x="915988" y="744538"/>
            <a:ext cx="4965700"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9" name="Rectangle 5">
            <a:extLst>
              <a:ext uri="{FF2B5EF4-FFF2-40B4-BE49-F238E27FC236}">
                <a16:creationId xmlns:a16="http://schemas.microsoft.com/office/drawing/2014/main" id="{07090092-3894-4A75-87C8-71A7257C273D}"/>
              </a:ext>
            </a:extLst>
          </p:cNvPr>
          <p:cNvSpPr>
            <a:spLocks noGrp="1" noChangeArrowheads="1"/>
          </p:cNvSpPr>
          <p:nvPr>
            <p:ph type="body" sz="quarter" idx="3"/>
          </p:nvPr>
        </p:nvSpPr>
        <p:spPr bwMode="auto">
          <a:xfrm>
            <a:off x="679450" y="4714875"/>
            <a:ext cx="5438775" cy="4467225"/>
          </a:xfrm>
          <a:prstGeom prst="rect">
            <a:avLst/>
          </a:prstGeom>
          <a:noFill/>
          <a:ln w="9525">
            <a:noFill/>
            <a:miter lim="800000"/>
            <a:headEnd/>
            <a:tailEnd/>
          </a:ln>
          <a:effectLst/>
        </p:spPr>
        <p:txBody>
          <a:bodyPr vert="horz" wrap="square" lIns="93113" tIns="46557" rIns="93113" bIns="46557"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36870" name="Rectangle 6">
            <a:extLst>
              <a:ext uri="{FF2B5EF4-FFF2-40B4-BE49-F238E27FC236}">
                <a16:creationId xmlns:a16="http://schemas.microsoft.com/office/drawing/2014/main" id="{E0C3863A-9A62-4685-9E99-3C1932DC616C}"/>
              </a:ext>
            </a:extLst>
          </p:cNvPr>
          <p:cNvSpPr>
            <a:spLocks noGrp="1" noChangeArrowheads="1"/>
          </p:cNvSpPr>
          <p:nvPr>
            <p:ph type="ftr" sz="quarter" idx="4"/>
          </p:nvPr>
        </p:nvSpPr>
        <p:spPr bwMode="auto">
          <a:xfrm>
            <a:off x="0" y="9429750"/>
            <a:ext cx="2944813" cy="495300"/>
          </a:xfrm>
          <a:prstGeom prst="rect">
            <a:avLst/>
          </a:prstGeom>
          <a:noFill/>
          <a:ln w="9525">
            <a:noFill/>
            <a:miter lim="800000"/>
            <a:headEnd/>
            <a:tailEnd/>
          </a:ln>
          <a:effectLst/>
        </p:spPr>
        <p:txBody>
          <a:bodyPr vert="horz" wrap="square" lIns="93113" tIns="46557" rIns="93113" bIns="46557" numCol="1" anchor="b" anchorCtr="0" compatLnSpc="1">
            <a:prstTxWarp prst="textNoShape">
              <a:avLst/>
            </a:prstTxWarp>
          </a:bodyPr>
          <a:lstStyle>
            <a:lvl1pPr defTabSz="931863" eaLnBrk="1" hangingPunct="1">
              <a:defRPr sz="1200">
                <a:latin typeface="Arial" charset="0"/>
              </a:defRPr>
            </a:lvl1pPr>
          </a:lstStyle>
          <a:p>
            <a:pPr>
              <a:defRPr/>
            </a:pPr>
            <a:endParaRPr lang="en-GB" altLang="en-US"/>
          </a:p>
        </p:txBody>
      </p:sp>
      <p:sp>
        <p:nvSpPr>
          <p:cNvPr id="36871" name="Rectangle 7">
            <a:extLst>
              <a:ext uri="{FF2B5EF4-FFF2-40B4-BE49-F238E27FC236}">
                <a16:creationId xmlns:a16="http://schemas.microsoft.com/office/drawing/2014/main" id="{015D5BB0-6F70-4CBE-A373-F0AD8410488B}"/>
              </a:ext>
            </a:extLst>
          </p:cNvPr>
          <p:cNvSpPr>
            <a:spLocks noGrp="1" noChangeArrowheads="1"/>
          </p:cNvSpPr>
          <p:nvPr>
            <p:ph type="sldNum" sz="quarter" idx="5"/>
          </p:nvPr>
        </p:nvSpPr>
        <p:spPr bwMode="auto">
          <a:xfrm>
            <a:off x="3851275" y="9429750"/>
            <a:ext cx="2944813" cy="495300"/>
          </a:xfrm>
          <a:prstGeom prst="rect">
            <a:avLst/>
          </a:prstGeom>
          <a:noFill/>
          <a:ln w="9525">
            <a:noFill/>
            <a:miter lim="800000"/>
            <a:headEnd/>
            <a:tailEnd/>
          </a:ln>
          <a:effectLst/>
        </p:spPr>
        <p:txBody>
          <a:bodyPr vert="horz" wrap="square" lIns="93113" tIns="46557" rIns="93113" bIns="46557" numCol="1" anchor="b" anchorCtr="0" compatLnSpc="1">
            <a:prstTxWarp prst="textNoShape">
              <a:avLst/>
            </a:prstTxWarp>
          </a:bodyPr>
          <a:lstStyle>
            <a:lvl1pPr algn="r" defTabSz="931863" eaLnBrk="1" hangingPunct="1">
              <a:defRPr sz="1200"/>
            </a:lvl1pPr>
          </a:lstStyle>
          <a:p>
            <a:pPr>
              <a:defRPr/>
            </a:pPr>
            <a:fld id="{F7A10DA8-C127-409D-9B5E-2DFC002A6042}" type="slidenum">
              <a:rPr lang="en-GB" altLang="en-US"/>
              <a:pPr>
                <a:defRPr/>
              </a:pPr>
              <a:t>‹#›</a:t>
            </a:fld>
            <a:endParaRPr lang="en-GB" altLang="en-US"/>
          </a:p>
        </p:txBody>
      </p:sp>
    </p:spTree>
    <p:extLst>
      <p:ext uri="{BB962C8B-B14F-4D97-AF65-F5344CB8AC3E}">
        <p14:creationId xmlns:p14="http://schemas.microsoft.com/office/powerpoint/2010/main" val="184668159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a:extLst>
              <a:ext uri="{FF2B5EF4-FFF2-40B4-BE49-F238E27FC236}">
                <a16:creationId xmlns:a16="http://schemas.microsoft.com/office/drawing/2014/main" id="{8182604E-1806-4F07-AE7E-39B3F1E1A3C7}"/>
              </a:ext>
            </a:extLst>
          </p:cNvPr>
          <p:cNvSpPr>
            <a:spLocks noGrp="1" noRot="1" noChangeAspect="1" noChangeArrowheads="1" noTextEdit="1"/>
          </p:cNvSpPr>
          <p:nvPr>
            <p:ph type="sldImg"/>
          </p:nvPr>
        </p:nvSpPr>
        <p:spPr>
          <a:xfrm>
            <a:off x="917575" y="744538"/>
            <a:ext cx="4962525" cy="3722687"/>
          </a:xfrm>
          <a:ln/>
        </p:spPr>
      </p:sp>
      <p:sp>
        <p:nvSpPr>
          <p:cNvPr id="6147" name="Notes Placeholder 2">
            <a:extLst>
              <a:ext uri="{FF2B5EF4-FFF2-40B4-BE49-F238E27FC236}">
                <a16:creationId xmlns:a16="http://schemas.microsoft.com/office/drawing/2014/main" id="{4D70E318-8D09-477F-8F2B-BECE878F9F7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6148" name="Slide Number Placeholder 3">
            <a:extLst>
              <a:ext uri="{FF2B5EF4-FFF2-40B4-BE49-F238E27FC236}">
                <a16:creationId xmlns:a16="http://schemas.microsoft.com/office/drawing/2014/main" id="{E5928D7A-7D89-4892-AF54-47F34631902B}"/>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Arial" panose="020B0604020202020204" pitchFamily="34" charset="0"/>
              </a:defRPr>
            </a:lvl1pPr>
            <a:lvl2pPr marL="742950" indent="-285750" defTabSz="931863">
              <a:defRPr>
                <a:solidFill>
                  <a:schemeClr val="tx1"/>
                </a:solidFill>
                <a:latin typeface="Arial" panose="020B0604020202020204" pitchFamily="34" charset="0"/>
              </a:defRPr>
            </a:lvl2pPr>
            <a:lvl3pPr marL="1143000" indent="-228600" defTabSz="931863">
              <a:defRPr>
                <a:solidFill>
                  <a:schemeClr val="tx1"/>
                </a:solidFill>
                <a:latin typeface="Arial" panose="020B0604020202020204" pitchFamily="34" charset="0"/>
              </a:defRPr>
            </a:lvl3pPr>
            <a:lvl4pPr marL="1600200" indent="-228600" defTabSz="931863">
              <a:defRPr>
                <a:solidFill>
                  <a:schemeClr val="tx1"/>
                </a:solidFill>
                <a:latin typeface="Arial" panose="020B0604020202020204" pitchFamily="34" charset="0"/>
              </a:defRPr>
            </a:lvl4pPr>
            <a:lvl5pPr marL="2057400" indent="-228600" defTabSz="931863">
              <a:defRPr>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a:solidFill>
                  <a:schemeClr val="tx1"/>
                </a:solidFill>
                <a:latin typeface="Arial" panose="020B0604020202020204" pitchFamily="34" charset="0"/>
              </a:defRPr>
            </a:lvl9pPr>
          </a:lstStyle>
          <a:p>
            <a:fld id="{CEF66FC2-8B16-4F29-9D67-5F5E41E637B4}" type="slidenum">
              <a:rPr lang="en-GB" altLang="en-US" smtClean="0"/>
              <a:pPr/>
              <a:t>1</a:t>
            </a:fld>
            <a:endParaRPr lang="en-GB" altLang="en-US"/>
          </a:p>
        </p:txBody>
      </p:sp>
    </p:spTree>
    <p:extLst>
      <p:ext uri="{BB962C8B-B14F-4D97-AF65-F5344CB8AC3E}">
        <p14:creationId xmlns:p14="http://schemas.microsoft.com/office/powerpoint/2010/main" val="17439511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04D23679-2058-4AE8-BEE7-69B5834063B3}"/>
              </a:ext>
            </a:extLst>
          </p:cNvPr>
          <p:cNvSpPr>
            <a:spLocks noGrp="1" noRot="1" noChangeAspect="1" noChangeArrowheads="1" noTextEdit="1"/>
          </p:cNvSpPr>
          <p:nvPr>
            <p:ph type="sldImg"/>
          </p:nvPr>
        </p:nvSpPr>
        <p:spPr>
          <a:xfrm>
            <a:off x="917575" y="744538"/>
            <a:ext cx="4962525" cy="3722687"/>
          </a:xfrm>
          <a:ln/>
        </p:spPr>
      </p:sp>
      <p:sp>
        <p:nvSpPr>
          <p:cNvPr id="37891" name="Notes Placeholder 2">
            <a:extLst>
              <a:ext uri="{FF2B5EF4-FFF2-40B4-BE49-F238E27FC236}">
                <a16:creationId xmlns:a16="http://schemas.microsoft.com/office/drawing/2014/main" id="{DBA1B683-57E3-4785-BFB6-54A6C6E6234E}"/>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rPr>
              <a:t>Maz</a:t>
            </a:r>
            <a:endParaRPr lang="en-GB" altLang="en-US">
              <a:latin typeface="Arial" panose="020B0604020202020204" pitchFamily="34" charset="0"/>
            </a:endParaRPr>
          </a:p>
        </p:txBody>
      </p:sp>
      <p:sp>
        <p:nvSpPr>
          <p:cNvPr id="37892" name="Slide Number Placeholder 3">
            <a:extLst>
              <a:ext uri="{FF2B5EF4-FFF2-40B4-BE49-F238E27FC236}">
                <a16:creationId xmlns:a16="http://schemas.microsoft.com/office/drawing/2014/main" id="{65C18795-3E67-4EBB-A393-91903C61CC97}"/>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Arial" panose="020B0604020202020204" pitchFamily="34" charset="0"/>
              </a:defRPr>
            </a:lvl1pPr>
            <a:lvl2pPr marL="742950" indent="-285750" defTabSz="931863">
              <a:defRPr>
                <a:solidFill>
                  <a:schemeClr val="tx1"/>
                </a:solidFill>
                <a:latin typeface="Arial" panose="020B0604020202020204" pitchFamily="34" charset="0"/>
              </a:defRPr>
            </a:lvl2pPr>
            <a:lvl3pPr marL="1143000" indent="-228600" defTabSz="931863">
              <a:defRPr>
                <a:solidFill>
                  <a:schemeClr val="tx1"/>
                </a:solidFill>
                <a:latin typeface="Arial" panose="020B0604020202020204" pitchFamily="34" charset="0"/>
              </a:defRPr>
            </a:lvl3pPr>
            <a:lvl4pPr marL="1600200" indent="-228600" defTabSz="931863">
              <a:defRPr>
                <a:solidFill>
                  <a:schemeClr val="tx1"/>
                </a:solidFill>
                <a:latin typeface="Arial" panose="020B0604020202020204" pitchFamily="34" charset="0"/>
              </a:defRPr>
            </a:lvl4pPr>
            <a:lvl5pPr marL="2057400" indent="-228600" defTabSz="931863">
              <a:defRPr>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a:solidFill>
                  <a:schemeClr val="tx1"/>
                </a:solidFill>
                <a:latin typeface="Arial" panose="020B0604020202020204" pitchFamily="34" charset="0"/>
              </a:defRPr>
            </a:lvl9pPr>
          </a:lstStyle>
          <a:p>
            <a:fld id="{B9CFCB00-F4F3-40C2-9960-B8E8F44FC61B}" type="slidenum">
              <a:rPr lang="en-GB" altLang="en-US"/>
              <a:pPr/>
              <a:t>2</a:t>
            </a:fld>
            <a:endParaRPr lang="en-GB" altLang="en-US"/>
          </a:p>
        </p:txBody>
      </p:sp>
    </p:spTree>
    <p:extLst>
      <p:ext uri="{BB962C8B-B14F-4D97-AF65-F5344CB8AC3E}">
        <p14:creationId xmlns:p14="http://schemas.microsoft.com/office/powerpoint/2010/main" val="17300293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04D23679-2058-4AE8-BEE7-69B5834063B3}"/>
              </a:ext>
            </a:extLst>
          </p:cNvPr>
          <p:cNvSpPr>
            <a:spLocks noGrp="1" noRot="1" noChangeAspect="1" noChangeArrowheads="1" noTextEdit="1"/>
          </p:cNvSpPr>
          <p:nvPr>
            <p:ph type="sldImg"/>
          </p:nvPr>
        </p:nvSpPr>
        <p:spPr>
          <a:xfrm>
            <a:off x="917575" y="744538"/>
            <a:ext cx="4962525" cy="3722687"/>
          </a:xfrm>
          <a:ln/>
        </p:spPr>
      </p:sp>
      <p:sp>
        <p:nvSpPr>
          <p:cNvPr id="37891" name="Notes Placeholder 2">
            <a:extLst>
              <a:ext uri="{FF2B5EF4-FFF2-40B4-BE49-F238E27FC236}">
                <a16:creationId xmlns:a16="http://schemas.microsoft.com/office/drawing/2014/main" id="{DBA1B683-57E3-4785-BFB6-54A6C6E6234E}"/>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rPr>
              <a:t>Maz</a:t>
            </a:r>
            <a:endParaRPr lang="en-GB" altLang="en-US">
              <a:latin typeface="Arial" panose="020B0604020202020204" pitchFamily="34" charset="0"/>
            </a:endParaRPr>
          </a:p>
        </p:txBody>
      </p:sp>
      <p:sp>
        <p:nvSpPr>
          <p:cNvPr id="37892" name="Slide Number Placeholder 3">
            <a:extLst>
              <a:ext uri="{FF2B5EF4-FFF2-40B4-BE49-F238E27FC236}">
                <a16:creationId xmlns:a16="http://schemas.microsoft.com/office/drawing/2014/main" id="{65C18795-3E67-4EBB-A393-91903C61CC97}"/>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Arial" panose="020B0604020202020204" pitchFamily="34" charset="0"/>
              </a:defRPr>
            </a:lvl1pPr>
            <a:lvl2pPr marL="742950" indent="-285750" defTabSz="931863">
              <a:defRPr>
                <a:solidFill>
                  <a:schemeClr val="tx1"/>
                </a:solidFill>
                <a:latin typeface="Arial" panose="020B0604020202020204" pitchFamily="34" charset="0"/>
              </a:defRPr>
            </a:lvl2pPr>
            <a:lvl3pPr marL="1143000" indent="-228600" defTabSz="931863">
              <a:defRPr>
                <a:solidFill>
                  <a:schemeClr val="tx1"/>
                </a:solidFill>
                <a:latin typeface="Arial" panose="020B0604020202020204" pitchFamily="34" charset="0"/>
              </a:defRPr>
            </a:lvl3pPr>
            <a:lvl4pPr marL="1600200" indent="-228600" defTabSz="931863">
              <a:defRPr>
                <a:solidFill>
                  <a:schemeClr val="tx1"/>
                </a:solidFill>
                <a:latin typeface="Arial" panose="020B0604020202020204" pitchFamily="34" charset="0"/>
              </a:defRPr>
            </a:lvl4pPr>
            <a:lvl5pPr marL="2057400" indent="-228600" defTabSz="931863">
              <a:defRPr>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a:solidFill>
                  <a:schemeClr val="tx1"/>
                </a:solidFill>
                <a:latin typeface="Arial" panose="020B0604020202020204" pitchFamily="34" charset="0"/>
              </a:defRPr>
            </a:lvl9pPr>
          </a:lstStyle>
          <a:p>
            <a:fld id="{B9CFCB00-F4F3-40C2-9960-B8E8F44FC61B}" type="slidenum">
              <a:rPr lang="en-GB" altLang="en-US"/>
              <a:pPr/>
              <a:t>3</a:t>
            </a:fld>
            <a:endParaRPr lang="en-GB" altLang="en-US"/>
          </a:p>
        </p:txBody>
      </p:sp>
    </p:spTree>
    <p:extLst>
      <p:ext uri="{BB962C8B-B14F-4D97-AF65-F5344CB8AC3E}">
        <p14:creationId xmlns:p14="http://schemas.microsoft.com/office/powerpoint/2010/main" val="36460103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06E4C516-3CBC-4B2D-9727-71E340AAF934}"/>
              </a:ext>
            </a:extLst>
          </p:cNvPr>
          <p:cNvSpPr>
            <a:spLocks noGrp="1" noRot="1" noChangeAspect="1" noChangeArrowheads="1" noTextEdit="1"/>
          </p:cNvSpPr>
          <p:nvPr>
            <p:ph type="sldImg"/>
          </p:nvPr>
        </p:nvSpPr>
        <p:spPr>
          <a:xfrm>
            <a:off x="917575" y="744538"/>
            <a:ext cx="4962525" cy="3722687"/>
          </a:xfrm>
          <a:ln/>
        </p:spPr>
      </p:sp>
      <p:sp>
        <p:nvSpPr>
          <p:cNvPr id="31747" name="Notes Placeholder 2">
            <a:extLst>
              <a:ext uri="{FF2B5EF4-FFF2-40B4-BE49-F238E27FC236}">
                <a16:creationId xmlns:a16="http://schemas.microsoft.com/office/drawing/2014/main" id="{C1F3730D-5E79-489B-98B3-121A1DCA9AE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b="1">
                <a:latin typeface="Arial" panose="020B0604020202020204" pitchFamily="34" charset="0"/>
              </a:rPr>
              <a:t>Overview of curriculum – explain that a full whole school overview is available on the website. Maz</a:t>
            </a:r>
          </a:p>
          <a:p>
            <a:endParaRPr lang="en-GB" altLang="en-US" b="1">
              <a:latin typeface="Arial" panose="020B0604020202020204" pitchFamily="34" charset="0"/>
            </a:endParaRPr>
          </a:p>
          <a:p>
            <a:r>
              <a:rPr lang="en-GB" altLang="en-US" b="1">
                <a:latin typeface="Arial" panose="020B0604020202020204" pitchFamily="34" charset="0"/>
              </a:rPr>
              <a:t>Please be brief. No need to talk through each topic. </a:t>
            </a:r>
          </a:p>
          <a:p>
            <a:endParaRPr lang="en-GB" altLang="en-US" b="1">
              <a:latin typeface="Arial" panose="020B0604020202020204" pitchFamily="34" charset="0"/>
            </a:endParaRPr>
          </a:p>
        </p:txBody>
      </p:sp>
      <p:sp>
        <p:nvSpPr>
          <p:cNvPr id="31748" name="Slide Number Placeholder 3">
            <a:extLst>
              <a:ext uri="{FF2B5EF4-FFF2-40B4-BE49-F238E27FC236}">
                <a16:creationId xmlns:a16="http://schemas.microsoft.com/office/drawing/2014/main" id="{C60DC628-33DF-450F-BDC2-7660CBD6E81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Arial" panose="020B0604020202020204" pitchFamily="34" charset="0"/>
              </a:defRPr>
            </a:lvl1pPr>
            <a:lvl2pPr marL="742950" indent="-285750" defTabSz="931863">
              <a:defRPr>
                <a:solidFill>
                  <a:schemeClr val="tx1"/>
                </a:solidFill>
                <a:latin typeface="Arial" panose="020B0604020202020204" pitchFamily="34" charset="0"/>
              </a:defRPr>
            </a:lvl2pPr>
            <a:lvl3pPr marL="1143000" indent="-228600" defTabSz="931863">
              <a:defRPr>
                <a:solidFill>
                  <a:schemeClr val="tx1"/>
                </a:solidFill>
                <a:latin typeface="Arial" panose="020B0604020202020204" pitchFamily="34" charset="0"/>
              </a:defRPr>
            </a:lvl3pPr>
            <a:lvl4pPr marL="1600200" indent="-228600" defTabSz="931863">
              <a:defRPr>
                <a:solidFill>
                  <a:schemeClr val="tx1"/>
                </a:solidFill>
                <a:latin typeface="Arial" panose="020B0604020202020204" pitchFamily="34" charset="0"/>
              </a:defRPr>
            </a:lvl4pPr>
            <a:lvl5pPr marL="2057400" indent="-228600" defTabSz="931863">
              <a:defRPr>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a:solidFill>
                  <a:schemeClr val="tx1"/>
                </a:solidFill>
                <a:latin typeface="Arial" panose="020B0604020202020204" pitchFamily="34" charset="0"/>
              </a:defRPr>
            </a:lvl9pPr>
          </a:lstStyle>
          <a:p>
            <a:fld id="{34A4D8FA-5C84-4EF6-9A12-A2FBADBD98E6}" type="slidenum">
              <a:rPr lang="en-GB" altLang="en-US"/>
              <a:pPr/>
              <a:t>4</a:t>
            </a:fld>
            <a:endParaRPr lang="en-GB" altLang="en-US"/>
          </a:p>
        </p:txBody>
      </p:sp>
    </p:spTree>
    <p:extLst>
      <p:ext uri="{BB962C8B-B14F-4D97-AF65-F5344CB8AC3E}">
        <p14:creationId xmlns:p14="http://schemas.microsoft.com/office/powerpoint/2010/main" val="16357970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92FD90-D1D4-AE93-CF45-972F443864BD}"/>
            </a:ext>
          </a:extLst>
        </p:cNvPr>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9E9DB673-C8C9-5286-98A7-59BB5668BDB9}"/>
              </a:ext>
            </a:extLst>
          </p:cNvPr>
          <p:cNvSpPr>
            <a:spLocks noGrp="1" noRot="1" noChangeAspect="1" noChangeArrowheads="1" noTextEdit="1"/>
          </p:cNvSpPr>
          <p:nvPr>
            <p:ph type="sldImg"/>
          </p:nvPr>
        </p:nvSpPr>
        <p:spPr>
          <a:xfrm>
            <a:off x="917575" y="744538"/>
            <a:ext cx="4962525" cy="3722687"/>
          </a:xfrm>
          <a:ln/>
        </p:spPr>
      </p:sp>
      <p:sp>
        <p:nvSpPr>
          <p:cNvPr id="31747" name="Notes Placeholder 2">
            <a:extLst>
              <a:ext uri="{FF2B5EF4-FFF2-40B4-BE49-F238E27FC236}">
                <a16:creationId xmlns:a16="http://schemas.microsoft.com/office/drawing/2014/main" id="{A8DE8F6D-38F8-4182-F86D-D8FA86817AB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b="1">
                <a:latin typeface="Arial" panose="020B0604020202020204" pitchFamily="34" charset="0"/>
              </a:rPr>
              <a:t>Maz</a:t>
            </a:r>
          </a:p>
        </p:txBody>
      </p:sp>
      <p:sp>
        <p:nvSpPr>
          <p:cNvPr id="31748" name="Slide Number Placeholder 3">
            <a:extLst>
              <a:ext uri="{FF2B5EF4-FFF2-40B4-BE49-F238E27FC236}">
                <a16:creationId xmlns:a16="http://schemas.microsoft.com/office/drawing/2014/main" id="{F265E021-0CA1-D164-F2AB-46B0C87C7C6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Arial" panose="020B0604020202020204" pitchFamily="34" charset="0"/>
              </a:defRPr>
            </a:lvl1pPr>
            <a:lvl2pPr marL="742950" indent="-285750" defTabSz="931863">
              <a:defRPr>
                <a:solidFill>
                  <a:schemeClr val="tx1"/>
                </a:solidFill>
                <a:latin typeface="Arial" panose="020B0604020202020204" pitchFamily="34" charset="0"/>
              </a:defRPr>
            </a:lvl2pPr>
            <a:lvl3pPr marL="1143000" indent="-228600" defTabSz="931863">
              <a:defRPr>
                <a:solidFill>
                  <a:schemeClr val="tx1"/>
                </a:solidFill>
                <a:latin typeface="Arial" panose="020B0604020202020204" pitchFamily="34" charset="0"/>
              </a:defRPr>
            </a:lvl3pPr>
            <a:lvl4pPr marL="1600200" indent="-228600" defTabSz="931863">
              <a:defRPr>
                <a:solidFill>
                  <a:schemeClr val="tx1"/>
                </a:solidFill>
                <a:latin typeface="Arial" panose="020B0604020202020204" pitchFamily="34" charset="0"/>
              </a:defRPr>
            </a:lvl4pPr>
            <a:lvl5pPr marL="2057400" indent="-228600" defTabSz="931863">
              <a:defRPr>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a:solidFill>
                  <a:schemeClr val="tx1"/>
                </a:solidFill>
                <a:latin typeface="Arial" panose="020B0604020202020204" pitchFamily="34" charset="0"/>
              </a:defRPr>
            </a:lvl9pPr>
          </a:lstStyle>
          <a:p>
            <a:fld id="{34A4D8FA-5C84-4EF6-9A12-A2FBADBD98E6}" type="slidenum">
              <a:rPr lang="en-GB" altLang="en-US"/>
              <a:pPr/>
              <a:t>5</a:t>
            </a:fld>
            <a:endParaRPr lang="en-GB" altLang="en-US"/>
          </a:p>
        </p:txBody>
      </p:sp>
    </p:spTree>
    <p:extLst>
      <p:ext uri="{BB962C8B-B14F-4D97-AF65-F5344CB8AC3E}">
        <p14:creationId xmlns:p14="http://schemas.microsoft.com/office/powerpoint/2010/main" val="12699688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06E4C516-3CBC-4B2D-9727-71E340AAF934}"/>
              </a:ext>
            </a:extLst>
          </p:cNvPr>
          <p:cNvSpPr>
            <a:spLocks noGrp="1" noRot="1" noChangeAspect="1" noChangeArrowheads="1" noTextEdit="1"/>
          </p:cNvSpPr>
          <p:nvPr>
            <p:ph type="sldImg"/>
          </p:nvPr>
        </p:nvSpPr>
        <p:spPr>
          <a:xfrm>
            <a:off x="917575" y="744538"/>
            <a:ext cx="4962525" cy="3722687"/>
          </a:xfrm>
          <a:ln/>
        </p:spPr>
      </p:sp>
      <p:sp>
        <p:nvSpPr>
          <p:cNvPr id="31747" name="Notes Placeholder 2">
            <a:extLst>
              <a:ext uri="{FF2B5EF4-FFF2-40B4-BE49-F238E27FC236}">
                <a16:creationId xmlns:a16="http://schemas.microsoft.com/office/drawing/2014/main" id="{C1F3730D-5E79-489B-98B3-121A1DCA9AE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b="1">
                <a:latin typeface="Arial" panose="020B0604020202020204" pitchFamily="34" charset="0"/>
              </a:rPr>
              <a:t>Give an idea of the trips planned and any other curriculum enrichment days e.g. topic days – what costumes may parents need to prepare for? Charley</a:t>
            </a:r>
          </a:p>
        </p:txBody>
      </p:sp>
      <p:sp>
        <p:nvSpPr>
          <p:cNvPr id="31748" name="Slide Number Placeholder 3">
            <a:extLst>
              <a:ext uri="{FF2B5EF4-FFF2-40B4-BE49-F238E27FC236}">
                <a16:creationId xmlns:a16="http://schemas.microsoft.com/office/drawing/2014/main" id="{C60DC628-33DF-450F-BDC2-7660CBD6E81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Arial" panose="020B0604020202020204" pitchFamily="34" charset="0"/>
              </a:defRPr>
            </a:lvl1pPr>
            <a:lvl2pPr marL="742950" indent="-285750" defTabSz="931863">
              <a:defRPr>
                <a:solidFill>
                  <a:schemeClr val="tx1"/>
                </a:solidFill>
                <a:latin typeface="Arial" panose="020B0604020202020204" pitchFamily="34" charset="0"/>
              </a:defRPr>
            </a:lvl2pPr>
            <a:lvl3pPr marL="1143000" indent="-228600" defTabSz="931863">
              <a:defRPr>
                <a:solidFill>
                  <a:schemeClr val="tx1"/>
                </a:solidFill>
                <a:latin typeface="Arial" panose="020B0604020202020204" pitchFamily="34" charset="0"/>
              </a:defRPr>
            </a:lvl3pPr>
            <a:lvl4pPr marL="1600200" indent="-228600" defTabSz="931863">
              <a:defRPr>
                <a:solidFill>
                  <a:schemeClr val="tx1"/>
                </a:solidFill>
                <a:latin typeface="Arial" panose="020B0604020202020204" pitchFamily="34" charset="0"/>
              </a:defRPr>
            </a:lvl4pPr>
            <a:lvl5pPr marL="2057400" indent="-228600" defTabSz="931863">
              <a:defRPr>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a:solidFill>
                  <a:schemeClr val="tx1"/>
                </a:solidFill>
                <a:latin typeface="Arial" panose="020B0604020202020204" pitchFamily="34" charset="0"/>
              </a:defRPr>
            </a:lvl9pPr>
          </a:lstStyle>
          <a:p>
            <a:fld id="{34A4D8FA-5C84-4EF6-9A12-A2FBADBD98E6}" type="slidenum">
              <a:rPr lang="en-GB" altLang="en-US"/>
              <a:pPr/>
              <a:t>6</a:t>
            </a:fld>
            <a:endParaRPr lang="en-GB" altLang="en-US"/>
          </a:p>
        </p:txBody>
      </p:sp>
    </p:spTree>
    <p:extLst>
      <p:ext uri="{BB962C8B-B14F-4D97-AF65-F5344CB8AC3E}">
        <p14:creationId xmlns:p14="http://schemas.microsoft.com/office/powerpoint/2010/main" val="14119322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06E4C516-3CBC-4B2D-9727-71E340AAF934}"/>
              </a:ext>
            </a:extLst>
          </p:cNvPr>
          <p:cNvSpPr>
            <a:spLocks noGrp="1" noRot="1" noChangeAspect="1" noChangeArrowheads="1" noTextEdit="1"/>
          </p:cNvSpPr>
          <p:nvPr>
            <p:ph type="sldImg"/>
          </p:nvPr>
        </p:nvSpPr>
        <p:spPr>
          <a:xfrm>
            <a:off x="917575" y="744538"/>
            <a:ext cx="4962525" cy="3722687"/>
          </a:xfrm>
          <a:ln/>
        </p:spPr>
      </p:sp>
      <p:sp>
        <p:nvSpPr>
          <p:cNvPr id="31747" name="Notes Placeholder 2">
            <a:extLst>
              <a:ext uri="{FF2B5EF4-FFF2-40B4-BE49-F238E27FC236}">
                <a16:creationId xmlns:a16="http://schemas.microsoft.com/office/drawing/2014/main" id="{C1F3730D-5E79-489B-98B3-121A1DCA9AE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b="1">
                <a:latin typeface="Arial" panose="020B0604020202020204" pitchFamily="34" charset="0"/>
              </a:rPr>
              <a:t>Highlight key texts from the long term overview. Charley</a:t>
            </a:r>
          </a:p>
        </p:txBody>
      </p:sp>
      <p:sp>
        <p:nvSpPr>
          <p:cNvPr id="31748" name="Slide Number Placeholder 3">
            <a:extLst>
              <a:ext uri="{FF2B5EF4-FFF2-40B4-BE49-F238E27FC236}">
                <a16:creationId xmlns:a16="http://schemas.microsoft.com/office/drawing/2014/main" id="{C60DC628-33DF-450F-BDC2-7660CBD6E81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Arial" panose="020B0604020202020204" pitchFamily="34" charset="0"/>
              </a:defRPr>
            </a:lvl1pPr>
            <a:lvl2pPr marL="742950" indent="-285750" defTabSz="931863">
              <a:defRPr>
                <a:solidFill>
                  <a:schemeClr val="tx1"/>
                </a:solidFill>
                <a:latin typeface="Arial" panose="020B0604020202020204" pitchFamily="34" charset="0"/>
              </a:defRPr>
            </a:lvl2pPr>
            <a:lvl3pPr marL="1143000" indent="-228600" defTabSz="931863">
              <a:defRPr>
                <a:solidFill>
                  <a:schemeClr val="tx1"/>
                </a:solidFill>
                <a:latin typeface="Arial" panose="020B0604020202020204" pitchFamily="34" charset="0"/>
              </a:defRPr>
            </a:lvl3pPr>
            <a:lvl4pPr marL="1600200" indent="-228600" defTabSz="931863">
              <a:defRPr>
                <a:solidFill>
                  <a:schemeClr val="tx1"/>
                </a:solidFill>
                <a:latin typeface="Arial" panose="020B0604020202020204" pitchFamily="34" charset="0"/>
              </a:defRPr>
            </a:lvl4pPr>
            <a:lvl5pPr marL="2057400" indent="-228600" defTabSz="931863">
              <a:defRPr>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a:solidFill>
                  <a:schemeClr val="tx1"/>
                </a:solidFill>
                <a:latin typeface="Arial" panose="020B0604020202020204" pitchFamily="34" charset="0"/>
              </a:defRPr>
            </a:lvl9pPr>
          </a:lstStyle>
          <a:p>
            <a:fld id="{34A4D8FA-5C84-4EF6-9A12-A2FBADBD98E6}" type="slidenum">
              <a:rPr lang="en-GB" altLang="en-US"/>
              <a:pPr/>
              <a:t>7</a:t>
            </a:fld>
            <a:endParaRPr lang="en-GB" altLang="en-US"/>
          </a:p>
        </p:txBody>
      </p:sp>
    </p:spTree>
    <p:extLst>
      <p:ext uri="{BB962C8B-B14F-4D97-AF65-F5344CB8AC3E}">
        <p14:creationId xmlns:p14="http://schemas.microsoft.com/office/powerpoint/2010/main" val="3210229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06E4C516-3CBC-4B2D-9727-71E340AAF934}"/>
              </a:ext>
            </a:extLst>
          </p:cNvPr>
          <p:cNvSpPr>
            <a:spLocks noGrp="1" noRot="1" noChangeAspect="1" noChangeArrowheads="1" noTextEdit="1"/>
          </p:cNvSpPr>
          <p:nvPr>
            <p:ph type="sldImg"/>
          </p:nvPr>
        </p:nvSpPr>
        <p:spPr>
          <a:xfrm>
            <a:off x="917575" y="744538"/>
            <a:ext cx="4962525" cy="3722687"/>
          </a:xfrm>
          <a:ln/>
        </p:spPr>
      </p:sp>
      <p:sp>
        <p:nvSpPr>
          <p:cNvPr id="31747" name="Notes Placeholder 2">
            <a:extLst>
              <a:ext uri="{FF2B5EF4-FFF2-40B4-BE49-F238E27FC236}">
                <a16:creationId xmlns:a16="http://schemas.microsoft.com/office/drawing/2014/main" id="{C1F3730D-5E79-489B-98B3-121A1DCA9AE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b="1">
                <a:latin typeface="Arial" panose="020B0604020202020204" pitchFamily="34" charset="0"/>
              </a:rPr>
              <a:t>Craig</a:t>
            </a:r>
          </a:p>
        </p:txBody>
      </p:sp>
      <p:sp>
        <p:nvSpPr>
          <p:cNvPr id="31748" name="Slide Number Placeholder 3">
            <a:extLst>
              <a:ext uri="{FF2B5EF4-FFF2-40B4-BE49-F238E27FC236}">
                <a16:creationId xmlns:a16="http://schemas.microsoft.com/office/drawing/2014/main" id="{C60DC628-33DF-450F-BDC2-7660CBD6E81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Arial" panose="020B0604020202020204" pitchFamily="34" charset="0"/>
              </a:defRPr>
            </a:lvl1pPr>
            <a:lvl2pPr marL="742950" indent="-285750" defTabSz="931863">
              <a:defRPr>
                <a:solidFill>
                  <a:schemeClr val="tx1"/>
                </a:solidFill>
                <a:latin typeface="Arial" panose="020B0604020202020204" pitchFamily="34" charset="0"/>
              </a:defRPr>
            </a:lvl2pPr>
            <a:lvl3pPr marL="1143000" indent="-228600" defTabSz="931863">
              <a:defRPr>
                <a:solidFill>
                  <a:schemeClr val="tx1"/>
                </a:solidFill>
                <a:latin typeface="Arial" panose="020B0604020202020204" pitchFamily="34" charset="0"/>
              </a:defRPr>
            </a:lvl3pPr>
            <a:lvl4pPr marL="1600200" indent="-228600" defTabSz="931863">
              <a:defRPr>
                <a:solidFill>
                  <a:schemeClr val="tx1"/>
                </a:solidFill>
                <a:latin typeface="Arial" panose="020B0604020202020204" pitchFamily="34" charset="0"/>
              </a:defRPr>
            </a:lvl4pPr>
            <a:lvl5pPr marL="2057400" indent="-228600" defTabSz="931863">
              <a:defRPr>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a:solidFill>
                  <a:schemeClr val="tx1"/>
                </a:solidFill>
                <a:latin typeface="Arial" panose="020B0604020202020204" pitchFamily="34" charset="0"/>
              </a:defRPr>
            </a:lvl9pPr>
          </a:lstStyle>
          <a:p>
            <a:fld id="{34A4D8FA-5C84-4EF6-9A12-A2FBADBD98E6}" type="slidenum">
              <a:rPr lang="en-GB" altLang="en-US"/>
              <a:pPr/>
              <a:t>8</a:t>
            </a:fld>
            <a:endParaRPr lang="en-GB" altLang="en-US"/>
          </a:p>
        </p:txBody>
      </p:sp>
    </p:spTree>
    <p:extLst>
      <p:ext uri="{BB962C8B-B14F-4D97-AF65-F5344CB8AC3E}">
        <p14:creationId xmlns:p14="http://schemas.microsoft.com/office/powerpoint/2010/main" val="4474385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a:extLst>
              <a:ext uri="{FF2B5EF4-FFF2-40B4-BE49-F238E27FC236}">
                <a16:creationId xmlns:a16="http://schemas.microsoft.com/office/drawing/2014/main" id="{09FEFBBB-66B9-4469-87CA-0EBE95CE1BBB}"/>
              </a:ext>
            </a:extLst>
          </p:cNvPr>
          <p:cNvSpPr>
            <a:spLocks noGrp="1" noRot="1" noChangeAspect="1" noChangeArrowheads="1" noTextEdit="1"/>
          </p:cNvSpPr>
          <p:nvPr>
            <p:ph type="sldImg"/>
          </p:nvPr>
        </p:nvSpPr>
        <p:spPr>
          <a:xfrm>
            <a:off x="917575" y="744538"/>
            <a:ext cx="4962525" cy="3722687"/>
          </a:xfrm>
          <a:ln/>
        </p:spPr>
      </p:sp>
      <p:sp>
        <p:nvSpPr>
          <p:cNvPr id="24579" name="Notes Placeholder 2">
            <a:extLst>
              <a:ext uri="{FF2B5EF4-FFF2-40B4-BE49-F238E27FC236}">
                <a16:creationId xmlns:a16="http://schemas.microsoft.com/office/drawing/2014/main" id="{09B92F45-4E64-45FE-8128-97FD6D86ADE4}"/>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b="1">
                <a:latin typeface="Arial" panose="020B0604020202020204" pitchFamily="34" charset="0"/>
              </a:rPr>
              <a:t>No change to homework just make it right for your year group and show. Becca</a:t>
            </a:r>
          </a:p>
        </p:txBody>
      </p:sp>
      <p:sp>
        <p:nvSpPr>
          <p:cNvPr id="24580" name="Slide Number Placeholder 3">
            <a:extLst>
              <a:ext uri="{FF2B5EF4-FFF2-40B4-BE49-F238E27FC236}">
                <a16:creationId xmlns:a16="http://schemas.microsoft.com/office/drawing/2014/main" id="{FDE0422F-DDA9-464A-B2A2-3E583D6CE56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Arial" panose="020B0604020202020204" pitchFamily="34" charset="0"/>
              </a:defRPr>
            </a:lvl1pPr>
            <a:lvl2pPr marL="742950" indent="-285750" defTabSz="931863">
              <a:defRPr>
                <a:solidFill>
                  <a:schemeClr val="tx1"/>
                </a:solidFill>
                <a:latin typeface="Arial" panose="020B0604020202020204" pitchFamily="34" charset="0"/>
              </a:defRPr>
            </a:lvl2pPr>
            <a:lvl3pPr marL="1143000" indent="-228600" defTabSz="931863">
              <a:defRPr>
                <a:solidFill>
                  <a:schemeClr val="tx1"/>
                </a:solidFill>
                <a:latin typeface="Arial" panose="020B0604020202020204" pitchFamily="34" charset="0"/>
              </a:defRPr>
            </a:lvl3pPr>
            <a:lvl4pPr marL="1600200" indent="-228600" defTabSz="931863">
              <a:defRPr>
                <a:solidFill>
                  <a:schemeClr val="tx1"/>
                </a:solidFill>
                <a:latin typeface="Arial" panose="020B0604020202020204" pitchFamily="34" charset="0"/>
              </a:defRPr>
            </a:lvl4pPr>
            <a:lvl5pPr marL="2057400" indent="-228600" defTabSz="931863">
              <a:defRPr>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a:solidFill>
                  <a:schemeClr val="tx1"/>
                </a:solidFill>
                <a:latin typeface="Arial" panose="020B0604020202020204" pitchFamily="34" charset="0"/>
              </a:defRPr>
            </a:lvl9pPr>
          </a:lstStyle>
          <a:p>
            <a:fld id="{9D9CDC24-4B0C-4CB1-9DD4-8A433D54F595}" type="slidenum">
              <a:rPr lang="en-GB" altLang="en-US" smtClean="0"/>
              <a:pPr/>
              <a:t>9</a:t>
            </a:fld>
            <a:endParaRPr lang="en-GB" altLang="en-US"/>
          </a:p>
        </p:txBody>
      </p:sp>
    </p:spTree>
    <p:extLst>
      <p:ext uri="{BB962C8B-B14F-4D97-AF65-F5344CB8AC3E}">
        <p14:creationId xmlns:p14="http://schemas.microsoft.com/office/powerpoint/2010/main" val="5283056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744538"/>
            <a:ext cx="4962525" cy="3722687"/>
          </a:xfrm>
        </p:spPr>
      </p:sp>
      <p:sp>
        <p:nvSpPr>
          <p:cNvPr id="3" name="Notes Placeholder 2"/>
          <p:cNvSpPr>
            <a:spLocks noGrp="1"/>
          </p:cNvSpPr>
          <p:nvPr>
            <p:ph type="body" idx="1"/>
          </p:nvPr>
        </p:nvSpPr>
        <p:spPr/>
        <p:txBody>
          <a:bodyPr/>
          <a:lstStyle/>
          <a:p>
            <a:r>
              <a:rPr lang="en-GB"/>
              <a:t>I have put this after homework so that we can really emphasise that this is the most important homework. Becca</a:t>
            </a:r>
          </a:p>
        </p:txBody>
      </p:sp>
      <p:sp>
        <p:nvSpPr>
          <p:cNvPr id="4" name="Slide Number Placeholder 3"/>
          <p:cNvSpPr>
            <a:spLocks noGrp="1"/>
          </p:cNvSpPr>
          <p:nvPr>
            <p:ph type="sldNum" sz="quarter" idx="5"/>
          </p:nvPr>
        </p:nvSpPr>
        <p:spPr/>
        <p:txBody>
          <a:bodyPr/>
          <a:lstStyle/>
          <a:p>
            <a:pPr>
              <a:defRPr/>
            </a:pPr>
            <a:fld id="{F7A10DA8-C127-409D-9B5E-2DFC002A6042}" type="slidenum">
              <a:rPr lang="en-GB" altLang="en-US" smtClean="0"/>
              <a:pPr>
                <a:defRPr/>
              </a:pPr>
              <a:t>10</a:t>
            </a:fld>
            <a:endParaRPr lang="en-GB" altLang="en-US"/>
          </a:p>
        </p:txBody>
      </p:sp>
    </p:spTree>
    <p:extLst>
      <p:ext uri="{BB962C8B-B14F-4D97-AF65-F5344CB8AC3E}">
        <p14:creationId xmlns:p14="http://schemas.microsoft.com/office/powerpoint/2010/main" val="11829217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6DA0B75E-BABA-40D7-A1B6-6E7A4F38BBD0}"/>
              </a:ext>
            </a:extLst>
          </p:cNvPr>
          <p:cNvSpPr>
            <a:spLocks noGrp="1" noRot="1" noChangeAspect="1" noChangeArrowheads="1" noTextEdit="1"/>
          </p:cNvSpPr>
          <p:nvPr>
            <p:ph type="sldImg"/>
          </p:nvPr>
        </p:nvSpPr>
        <p:spPr>
          <a:xfrm>
            <a:off x="917575" y="744538"/>
            <a:ext cx="4962525" cy="3722687"/>
          </a:xfrm>
          <a:ln/>
        </p:spPr>
      </p:sp>
      <p:sp>
        <p:nvSpPr>
          <p:cNvPr id="18435" name="Notes Placeholder 2">
            <a:extLst>
              <a:ext uri="{FF2B5EF4-FFF2-40B4-BE49-F238E27FC236}">
                <a16:creationId xmlns:a16="http://schemas.microsoft.com/office/drawing/2014/main" id="{F5909227-DA44-4060-B2C0-09405236599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b="1"/>
              <a:t>NO CHANGE – simply show Becca</a:t>
            </a:r>
          </a:p>
          <a:p>
            <a:endParaRPr lang="en-GB" altLang="en-US" b="1">
              <a:latin typeface="Arial" panose="020B0604020202020204" pitchFamily="34" charset="0"/>
            </a:endParaRPr>
          </a:p>
        </p:txBody>
      </p:sp>
      <p:sp>
        <p:nvSpPr>
          <p:cNvPr id="18436" name="Slide Number Placeholder 3">
            <a:extLst>
              <a:ext uri="{FF2B5EF4-FFF2-40B4-BE49-F238E27FC236}">
                <a16:creationId xmlns:a16="http://schemas.microsoft.com/office/drawing/2014/main" id="{1BB07F09-2F23-4C08-9C07-AF7FE43F1BE7}"/>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Arial" panose="020B0604020202020204" pitchFamily="34" charset="0"/>
              </a:defRPr>
            </a:lvl1pPr>
            <a:lvl2pPr marL="742950" indent="-285750" defTabSz="931863">
              <a:defRPr>
                <a:solidFill>
                  <a:schemeClr val="tx1"/>
                </a:solidFill>
                <a:latin typeface="Arial" panose="020B0604020202020204" pitchFamily="34" charset="0"/>
              </a:defRPr>
            </a:lvl2pPr>
            <a:lvl3pPr marL="1143000" indent="-228600" defTabSz="931863">
              <a:defRPr>
                <a:solidFill>
                  <a:schemeClr val="tx1"/>
                </a:solidFill>
                <a:latin typeface="Arial" panose="020B0604020202020204" pitchFamily="34" charset="0"/>
              </a:defRPr>
            </a:lvl3pPr>
            <a:lvl4pPr marL="1600200" indent="-228600" defTabSz="931863">
              <a:defRPr>
                <a:solidFill>
                  <a:schemeClr val="tx1"/>
                </a:solidFill>
                <a:latin typeface="Arial" panose="020B0604020202020204" pitchFamily="34" charset="0"/>
              </a:defRPr>
            </a:lvl4pPr>
            <a:lvl5pPr marL="2057400" indent="-228600" defTabSz="931863">
              <a:defRPr>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a:solidFill>
                  <a:schemeClr val="tx1"/>
                </a:solidFill>
                <a:latin typeface="Arial" panose="020B0604020202020204" pitchFamily="34" charset="0"/>
              </a:defRPr>
            </a:lvl9pPr>
          </a:lstStyle>
          <a:p>
            <a:fld id="{65DF2241-1B40-4999-8673-061C393301FD}" type="slidenum">
              <a:rPr lang="en-GB" altLang="en-US" smtClean="0"/>
              <a:pPr/>
              <a:t>11</a:t>
            </a:fld>
            <a:endParaRPr lang="en-GB" altLang="en-US"/>
          </a:p>
        </p:txBody>
      </p:sp>
    </p:spTree>
    <p:extLst>
      <p:ext uri="{BB962C8B-B14F-4D97-AF65-F5344CB8AC3E}">
        <p14:creationId xmlns:p14="http://schemas.microsoft.com/office/powerpoint/2010/main" val="16282997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744538"/>
            <a:ext cx="4962525" cy="3722687"/>
          </a:xfrm>
        </p:spPr>
      </p:sp>
      <p:sp>
        <p:nvSpPr>
          <p:cNvPr id="3" name="Notes Placeholder 2"/>
          <p:cNvSpPr>
            <a:spLocks noGrp="1"/>
          </p:cNvSpPr>
          <p:nvPr>
            <p:ph type="body" idx="1"/>
          </p:nvPr>
        </p:nvSpPr>
        <p:spPr/>
        <p:txBody>
          <a:bodyPr/>
          <a:lstStyle/>
          <a:p>
            <a:r>
              <a:rPr lang="en-GB" b="1"/>
              <a:t>NO CHANGE – just show Becca</a:t>
            </a:r>
          </a:p>
        </p:txBody>
      </p:sp>
      <p:sp>
        <p:nvSpPr>
          <p:cNvPr id="4" name="Slide Number Placeholder 3"/>
          <p:cNvSpPr>
            <a:spLocks noGrp="1"/>
          </p:cNvSpPr>
          <p:nvPr>
            <p:ph type="sldNum" sz="quarter" idx="5"/>
          </p:nvPr>
        </p:nvSpPr>
        <p:spPr/>
        <p:txBody>
          <a:bodyPr/>
          <a:lstStyle/>
          <a:p>
            <a:pPr>
              <a:defRPr/>
            </a:pPr>
            <a:fld id="{F7A10DA8-C127-409D-9B5E-2DFC002A6042}" type="slidenum">
              <a:rPr lang="en-GB" altLang="en-US" smtClean="0"/>
              <a:pPr>
                <a:defRPr/>
              </a:pPr>
              <a:t>12</a:t>
            </a:fld>
            <a:endParaRPr lang="en-GB" altLang="en-US"/>
          </a:p>
        </p:txBody>
      </p:sp>
    </p:spTree>
    <p:extLst>
      <p:ext uri="{BB962C8B-B14F-4D97-AF65-F5344CB8AC3E}">
        <p14:creationId xmlns:p14="http://schemas.microsoft.com/office/powerpoint/2010/main" val="2388830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744538"/>
            <a:ext cx="4962525" cy="3722687"/>
          </a:xfrm>
        </p:spPr>
      </p:sp>
      <p:sp>
        <p:nvSpPr>
          <p:cNvPr id="3" name="Notes Placeholder 2"/>
          <p:cNvSpPr>
            <a:spLocks noGrp="1"/>
          </p:cNvSpPr>
          <p:nvPr>
            <p:ph type="body" idx="1"/>
          </p:nvPr>
        </p:nvSpPr>
        <p:spPr/>
        <p:txBody>
          <a:bodyPr/>
          <a:lstStyle/>
          <a:p>
            <a:r>
              <a:rPr lang="en-GB" b="1"/>
              <a:t>OPAL Maz</a:t>
            </a:r>
          </a:p>
        </p:txBody>
      </p:sp>
      <p:sp>
        <p:nvSpPr>
          <p:cNvPr id="4" name="Slide Number Placeholder 3"/>
          <p:cNvSpPr>
            <a:spLocks noGrp="1"/>
          </p:cNvSpPr>
          <p:nvPr>
            <p:ph type="sldNum" sz="quarter" idx="5"/>
          </p:nvPr>
        </p:nvSpPr>
        <p:spPr/>
        <p:txBody>
          <a:bodyPr/>
          <a:lstStyle/>
          <a:p>
            <a:pPr>
              <a:defRPr/>
            </a:pPr>
            <a:fld id="{F7A10DA8-C127-409D-9B5E-2DFC002A6042}" type="slidenum">
              <a:rPr lang="en-GB" altLang="en-US" smtClean="0"/>
              <a:pPr>
                <a:defRPr/>
              </a:pPr>
              <a:t>13</a:t>
            </a:fld>
            <a:endParaRPr lang="en-GB" altLang="en-US"/>
          </a:p>
        </p:txBody>
      </p:sp>
    </p:spTree>
    <p:extLst>
      <p:ext uri="{BB962C8B-B14F-4D97-AF65-F5344CB8AC3E}">
        <p14:creationId xmlns:p14="http://schemas.microsoft.com/office/powerpoint/2010/main" val="21164752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a:extLst>
              <a:ext uri="{FF2B5EF4-FFF2-40B4-BE49-F238E27FC236}">
                <a16:creationId xmlns:a16="http://schemas.microsoft.com/office/drawing/2014/main" id="{13FAACE4-3BF7-4034-B08B-7B92BE985ED3}"/>
              </a:ext>
            </a:extLst>
          </p:cNvPr>
          <p:cNvSpPr>
            <a:spLocks noGrp="1" noRot="1" noChangeAspect="1" noChangeArrowheads="1" noTextEdit="1"/>
          </p:cNvSpPr>
          <p:nvPr>
            <p:ph type="sldImg"/>
          </p:nvPr>
        </p:nvSpPr>
        <p:spPr>
          <a:xfrm>
            <a:off x="917575" y="744538"/>
            <a:ext cx="4962525" cy="3722687"/>
          </a:xfrm>
          <a:ln/>
        </p:spPr>
      </p:sp>
      <p:sp>
        <p:nvSpPr>
          <p:cNvPr id="14339" name="Notes Placeholder 2">
            <a:extLst>
              <a:ext uri="{FF2B5EF4-FFF2-40B4-BE49-F238E27FC236}">
                <a16:creationId xmlns:a16="http://schemas.microsoft.com/office/drawing/2014/main" id="{5C39F74D-DEC4-46B5-BC51-3CE371863FF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b="1">
                <a:latin typeface="Arial" panose="020B0604020202020204" pitchFamily="34" charset="0"/>
              </a:rPr>
              <a:t>Continuation of our implementation of the relationships and behaviour policy. Maz</a:t>
            </a:r>
          </a:p>
          <a:p>
            <a:endParaRPr lang="en-GB" sz="1800" b="1">
              <a:effectLst/>
              <a:latin typeface="Arial" panose="020B0604020202020204" pitchFamily="34" charset="0"/>
              <a:ea typeface="Calibri" panose="020F0502020204030204" pitchFamily="34" charset="0"/>
              <a:cs typeface="Times New Roman" panose="02020603050405020304" pitchFamily="18" charset="0"/>
            </a:endParaRPr>
          </a:p>
          <a:p>
            <a:r>
              <a:rPr lang="en-GB" sz="1800" b="1">
                <a:effectLst/>
                <a:latin typeface="Arial" panose="020B0604020202020204" pitchFamily="34" charset="0"/>
                <a:ea typeface="Calibri" panose="020F0502020204030204" pitchFamily="34" charset="0"/>
                <a:cs typeface="Times New Roman" panose="02020603050405020304" pitchFamily="18" charset="0"/>
              </a:rPr>
              <a:t>Highlight praise/positive noticing and how we reward children.</a:t>
            </a:r>
          </a:p>
          <a:p>
            <a:endParaRPr lang="en-GB" sz="1800" b="1">
              <a:effectLst/>
              <a:latin typeface="Arial" panose="020B0604020202020204" pitchFamily="34" charset="0"/>
              <a:ea typeface="Calibri" panose="020F0502020204030204" pitchFamily="34" charset="0"/>
              <a:cs typeface="Times New Roman" panose="02020603050405020304" pitchFamily="18" charset="0"/>
            </a:endParaRPr>
          </a:p>
          <a:p>
            <a:r>
              <a:rPr lang="en-GB" sz="1800" b="1">
                <a:effectLst/>
                <a:latin typeface="Arial" panose="020B0604020202020204" pitchFamily="34" charset="0"/>
                <a:ea typeface="Calibri" panose="020F0502020204030204" pitchFamily="34" charset="0"/>
                <a:cs typeface="Times New Roman" panose="02020603050405020304" pitchFamily="18" charset="0"/>
              </a:rPr>
              <a:t>Highlight natural consequences. Give examples: A natural consequence for unsafe play at playtime may be to lose some of their playtime. A natural consequence for not completing work through lack of effort may be to catch up in their own time.</a:t>
            </a:r>
            <a:endParaRPr lang="en-GB" sz="1800" b="1">
              <a:effectLst/>
              <a:latin typeface="Calibri" panose="020F0502020204030204" pitchFamily="34" charset="0"/>
              <a:ea typeface="Calibri" panose="020F0502020204030204" pitchFamily="34" charset="0"/>
              <a:cs typeface="Times New Roman" panose="02020603050405020304" pitchFamily="18" charset="0"/>
            </a:endParaRPr>
          </a:p>
          <a:p>
            <a:endParaRPr lang="en-GB" altLang="en-US">
              <a:latin typeface="Arial" panose="020B0604020202020204" pitchFamily="34" charset="0"/>
            </a:endParaRPr>
          </a:p>
        </p:txBody>
      </p:sp>
      <p:sp>
        <p:nvSpPr>
          <p:cNvPr id="14340" name="Slide Number Placeholder 3">
            <a:extLst>
              <a:ext uri="{FF2B5EF4-FFF2-40B4-BE49-F238E27FC236}">
                <a16:creationId xmlns:a16="http://schemas.microsoft.com/office/drawing/2014/main" id="{11440FBF-85F9-4859-B736-1A583A8F8B93}"/>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Arial" panose="020B0604020202020204" pitchFamily="34" charset="0"/>
              </a:defRPr>
            </a:lvl1pPr>
            <a:lvl2pPr marL="742950" indent="-285750" defTabSz="931863">
              <a:defRPr>
                <a:solidFill>
                  <a:schemeClr val="tx1"/>
                </a:solidFill>
                <a:latin typeface="Arial" panose="020B0604020202020204" pitchFamily="34" charset="0"/>
              </a:defRPr>
            </a:lvl2pPr>
            <a:lvl3pPr marL="1143000" indent="-228600" defTabSz="931863">
              <a:defRPr>
                <a:solidFill>
                  <a:schemeClr val="tx1"/>
                </a:solidFill>
                <a:latin typeface="Arial" panose="020B0604020202020204" pitchFamily="34" charset="0"/>
              </a:defRPr>
            </a:lvl3pPr>
            <a:lvl4pPr marL="1600200" indent="-228600" defTabSz="931863">
              <a:defRPr>
                <a:solidFill>
                  <a:schemeClr val="tx1"/>
                </a:solidFill>
                <a:latin typeface="Arial" panose="020B0604020202020204" pitchFamily="34" charset="0"/>
              </a:defRPr>
            </a:lvl4pPr>
            <a:lvl5pPr marL="2057400" indent="-228600" defTabSz="931863">
              <a:defRPr>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a:solidFill>
                  <a:schemeClr val="tx1"/>
                </a:solidFill>
                <a:latin typeface="Arial" panose="020B0604020202020204" pitchFamily="34" charset="0"/>
              </a:defRPr>
            </a:lvl9pPr>
          </a:lstStyle>
          <a:p>
            <a:fld id="{7DC71C74-A389-4A53-9401-2E07D0DA3189}" type="slidenum">
              <a:rPr lang="en-GB" altLang="en-US" smtClean="0"/>
              <a:pPr/>
              <a:t>14</a:t>
            </a:fld>
            <a:endParaRPr lang="en-GB" altLang="en-US"/>
          </a:p>
        </p:txBody>
      </p:sp>
    </p:spTree>
    <p:extLst>
      <p:ext uri="{BB962C8B-B14F-4D97-AF65-F5344CB8AC3E}">
        <p14:creationId xmlns:p14="http://schemas.microsoft.com/office/powerpoint/2010/main" val="74378104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a:extLst>
              <a:ext uri="{FF2B5EF4-FFF2-40B4-BE49-F238E27FC236}">
                <a16:creationId xmlns:a16="http://schemas.microsoft.com/office/drawing/2014/main" id="{13FAACE4-3BF7-4034-B08B-7B92BE985ED3}"/>
              </a:ext>
            </a:extLst>
          </p:cNvPr>
          <p:cNvSpPr>
            <a:spLocks noGrp="1" noRot="1" noChangeAspect="1" noChangeArrowheads="1" noTextEdit="1"/>
          </p:cNvSpPr>
          <p:nvPr>
            <p:ph type="sldImg"/>
          </p:nvPr>
        </p:nvSpPr>
        <p:spPr>
          <a:xfrm>
            <a:off x="917575" y="744538"/>
            <a:ext cx="4962525" cy="3722687"/>
          </a:xfrm>
          <a:ln/>
        </p:spPr>
      </p:sp>
      <p:sp>
        <p:nvSpPr>
          <p:cNvPr id="14339" name="Notes Placeholder 2">
            <a:extLst>
              <a:ext uri="{FF2B5EF4-FFF2-40B4-BE49-F238E27FC236}">
                <a16:creationId xmlns:a16="http://schemas.microsoft.com/office/drawing/2014/main" id="{5C39F74D-DEC4-46B5-BC51-3CE371863FF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b="1">
                <a:latin typeface="Arial" panose="020B0604020202020204" pitchFamily="34" charset="0"/>
              </a:rPr>
              <a:t>Continuation of our implementation of the relationships and behaviour policy. Maz</a:t>
            </a:r>
          </a:p>
          <a:p>
            <a:endParaRPr lang="en-GB" sz="1800" b="1">
              <a:effectLst/>
              <a:latin typeface="Arial" panose="020B0604020202020204" pitchFamily="34" charset="0"/>
              <a:ea typeface="Calibri" panose="020F0502020204030204" pitchFamily="34" charset="0"/>
              <a:cs typeface="Times New Roman" panose="02020603050405020304" pitchFamily="18" charset="0"/>
            </a:endParaRPr>
          </a:p>
          <a:p>
            <a:r>
              <a:rPr lang="en-GB" sz="1800" b="1">
                <a:effectLst/>
                <a:latin typeface="Arial" panose="020B0604020202020204" pitchFamily="34" charset="0"/>
                <a:ea typeface="Calibri" panose="020F0502020204030204" pitchFamily="34" charset="0"/>
                <a:cs typeface="Times New Roman" panose="02020603050405020304" pitchFamily="18" charset="0"/>
              </a:rPr>
              <a:t>Highlight praise/positive noticing and how we reward children.</a:t>
            </a:r>
          </a:p>
          <a:p>
            <a:endParaRPr lang="en-GB" sz="1800" b="1">
              <a:effectLst/>
              <a:latin typeface="Arial" panose="020B0604020202020204" pitchFamily="34" charset="0"/>
              <a:ea typeface="Calibri" panose="020F0502020204030204" pitchFamily="34" charset="0"/>
              <a:cs typeface="Times New Roman" panose="02020603050405020304" pitchFamily="18" charset="0"/>
            </a:endParaRPr>
          </a:p>
          <a:p>
            <a:r>
              <a:rPr lang="en-GB" sz="1800" b="1">
                <a:effectLst/>
                <a:latin typeface="Arial" panose="020B0604020202020204" pitchFamily="34" charset="0"/>
                <a:ea typeface="Calibri" panose="020F0502020204030204" pitchFamily="34" charset="0"/>
                <a:cs typeface="Times New Roman" panose="02020603050405020304" pitchFamily="18" charset="0"/>
              </a:rPr>
              <a:t>Highlight natural consequences. Give examples: A natural consequence for unsafe play at playtime may be to lose some of their playtime. A natural consequence for not completing work through lack of effort may be to catch up in their own time.</a:t>
            </a:r>
            <a:endParaRPr lang="en-GB" sz="1800" b="1">
              <a:effectLst/>
              <a:latin typeface="Calibri" panose="020F0502020204030204" pitchFamily="34" charset="0"/>
              <a:ea typeface="Calibri" panose="020F0502020204030204" pitchFamily="34" charset="0"/>
              <a:cs typeface="Times New Roman" panose="02020603050405020304" pitchFamily="18" charset="0"/>
            </a:endParaRPr>
          </a:p>
          <a:p>
            <a:endParaRPr lang="en-GB" altLang="en-US">
              <a:latin typeface="Arial" panose="020B0604020202020204" pitchFamily="34" charset="0"/>
            </a:endParaRPr>
          </a:p>
        </p:txBody>
      </p:sp>
      <p:sp>
        <p:nvSpPr>
          <p:cNvPr id="14340" name="Slide Number Placeholder 3">
            <a:extLst>
              <a:ext uri="{FF2B5EF4-FFF2-40B4-BE49-F238E27FC236}">
                <a16:creationId xmlns:a16="http://schemas.microsoft.com/office/drawing/2014/main" id="{11440FBF-85F9-4859-B736-1A583A8F8B93}"/>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Arial" panose="020B0604020202020204" pitchFamily="34" charset="0"/>
              </a:defRPr>
            </a:lvl1pPr>
            <a:lvl2pPr marL="742950" indent="-285750" defTabSz="931863">
              <a:defRPr>
                <a:solidFill>
                  <a:schemeClr val="tx1"/>
                </a:solidFill>
                <a:latin typeface="Arial" panose="020B0604020202020204" pitchFamily="34" charset="0"/>
              </a:defRPr>
            </a:lvl2pPr>
            <a:lvl3pPr marL="1143000" indent="-228600" defTabSz="931863">
              <a:defRPr>
                <a:solidFill>
                  <a:schemeClr val="tx1"/>
                </a:solidFill>
                <a:latin typeface="Arial" panose="020B0604020202020204" pitchFamily="34" charset="0"/>
              </a:defRPr>
            </a:lvl3pPr>
            <a:lvl4pPr marL="1600200" indent="-228600" defTabSz="931863">
              <a:defRPr>
                <a:solidFill>
                  <a:schemeClr val="tx1"/>
                </a:solidFill>
                <a:latin typeface="Arial" panose="020B0604020202020204" pitchFamily="34" charset="0"/>
              </a:defRPr>
            </a:lvl4pPr>
            <a:lvl5pPr marL="2057400" indent="-228600" defTabSz="931863">
              <a:defRPr>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a:solidFill>
                  <a:schemeClr val="tx1"/>
                </a:solidFill>
                <a:latin typeface="Arial" panose="020B0604020202020204" pitchFamily="34" charset="0"/>
              </a:defRPr>
            </a:lvl9pPr>
          </a:lstStyle>
          <a:p>
            <a:fld id="{7DC71C74-A389-4A53-9401-2E07D0DA3189}" type="slidenum">
              <a:rPr lang="en-GB" altLang="en-US" smtClean="0"/>
              <a:pPr/>
              <a:t>15</a:t>
            </a:fld>
            <a:endParaRPr lang="en-GB" altLang="en-US"/>
          </a:p>
        </p:txBody>
      </p:sp>
    </p:spTree>
    <p:extLst>
      <p:ext uri="{BB962C8B-B14F-4D97-AF65-F5344CB8AC3E}">
        <p14:creationId xmlns:p14="http://schemas.microsoft.com/office/powerpoint/2010/main" val="31480640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a:extLst>
              <a:ext uri="{FF2B5EF4-FFF2-40B4-BE49-F238E27FC236}">
                <a16:creationId xmlns:a16="http://schemas.microsoft.com/office/drawing/2014/main" id="{578F707A-2F89-451C-8435-DB3C93683B2B}"/>
              </a:ext>
            </a:extLst>
          </p:cNvPr>
          <p:cNvSpPr>
            <a:spLocks noGrp="1" noRot="1" noChangeAspect="1" noChangeArrowheads="1" noTextEdit="1"/>
          </p:cNvSpPr>
          <p:nvPr>
            <p:ph type="sldImg"/>
          </p:nvPr>
        </p:nvSpPr>
        <p:spPr>
          <a:xfrm>
            <a:off x="917575" y="744538"/>
            <a:ext cx="4962525" cy="3722687"/>
          </a:xfrm>
          <a:ln/>
        </p:spPr>
      </p:sp>
      <p:sp>
        <p:nvSpPr>
          <p:cNvPr id="12291" name="Notes Placeholder 2">
            <a:extLst>
              <a:ext uri="{FF2B5EF4-FFF2-40B4-BE49-F238E27FC236}">
                <a16:creationId xmlns:a16="http://schemas.microsoft.com/office/drawing/2014/main" id="{F15A7637-D795-49BB-8D97-D5D75359D5B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b="1">
                <a:latin typeface="Arial" panose="020B0604020202020204" pitchFamily="34" charset="0"/>
              </a:rPr>
              <a:t>Please specify when information will be communicated. Maz</a:t>
            </a:r>
          </a:p>
        </p:txBody>
      </p:sp>
      <p:sp>
        <p:nvSpPr>
          <p:cNvPr id="12292" name="Slide Number Placeholder 3">
            <a:extLst>
              <a:ext uri="{FF2B5EF4-FFF2-40B4-BE49-F238E27FC236}">
                <a16:creationId xmlns:a16="http://schemas.microsoft.com/office/drawing/2014/main" id="{985B725E-BDA1-4619-A8FF-95D035FD164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Arial" panose="020B0604020202020204" pitchFamily="34" charset="0"/>
              </a:defRPr>
            </a:lvl1pPr>
            <a:lvl2pPr marL="742950" indent="-285750" defTabSz="931863">
              <a:defRPr>
                <a:solidFill>
                  <a:schemeClr val="tx1"/>
                </a:solidFill>
                <a:latin typeface="Arial" panose="020B0604020202020204" pitchFamily="34" charset="0"/>
              </a:defRPr>
            </a:lvl2pPr>
            <a:lvl3pPr marL="1143000" indent="-228600" defTabSz="931863">
              <a:defRPr>
                <a:solidFill>
                  <a:schemeClr val="tx1"/>
                </a:solidFill>
                <a:latin typeface="Arial" panose="020B0604020202020204" pitchFamily="34" charset="0"/>
              </a:defRPr>
            </a:lvl3pPr>
            <a:lvl4pPr marL="1600200" indent="-228600" defTabSz="931863">
              <a:defRPr>
                <a:solidFill>
                  <a:schemeClr val="tx1"/>
                </a:solidFill>
                <a:latin typeface="Arial" panose="020B0604020202020204" pitchFamily="34" charset="0"/>
              </a:defRPr>
            </a:lvl4pPr>
            <a:lvl5pPr marL="2057400" indent="-228600" defTabSz="931863">
              <a:defRPr>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a:solidFill>
                  <a:schemeClr val="tx1"/>
                </a:solidFill>
                <a:latin typeface="Arial" panose="020B0604020202020204" pitchFamily="34" charset="0"/>
              </a:defRPr>
            </a:lvl9pPr>
          </a:lstStyle>
          <a:p>
            <a:fld id="{49D999BC-1975-4338-B7A4-55F0F917CED4}" type="slidenum">
              <a:rPr lang="en-GB" altLang="en-US" smtClean="0"/>
              <a:pPr/>
              <a:t>16</a:t>
            </a:fld>
            <a:endParaRPr lang="en-GB" altLang="en-US"/>
          </a:p>
        </p:txBody>
      </p:sp>
    </p:spTree>
    <p:extLst>
      <p:ext uri="{BB962C8B-B14F-4D97-AF65-F5344CB8AC3E}">
        <p14:creationId xmlns:p14="http://schemas.microsoft.com/office/powerpoint/2010/main" val="1613309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744538"/>
            <a:ext cx="4962525" cy="3722687"/>
          </a:xfrm>
        </p:spPr>
      </p:sp>
      <p:sp>
        <p:nvSpPr>
          <p:cNvPr id="3" name="Notes Placeholder 2"/>
          <p:cNvSpPr>
            <a:spLocks noGrp="1"/>
          </p:cNvSpPr>
          <p:nvPr>
            <p:ph type="body" idx="1"/>
          </p:nvPr>
        </p:nvSpPr>
        <p:spPr/>
        <p:txBody>
          <a:bodyPr/>
          <a:lstStyle/>
          <a:p>
            <a:r>
              <a:rPr lang="en-US"/>
              <a:t>Craig</a:t>
            </a:r>
            <a:endParaRPr lang="en-GB"/>
          </a:p>
        </p:txBody>
      </p:sp>
      <p:sp>
        <p:nvSpPr>
          <p:cNvPr id="4" name="Slide Number Placeholder 3"/>
          <p:cNvSpPr>
            <a:spLocks noGrp="1"/>
          </p:cNvSpPr>
          <p:nvPr>
            <p:ph type="sldNum" sz="quarter" idx="5"/>
          </p:nvPr>
        </p:nvSpPr>
        <p:spPr/>
        <p:txBody>
          <a:bodyPr/>
          <a:lstStyle/>
          <a:p>
            <a:pPr>
              <a:defRPr/>
            </a:pPr>
            <a:fld id="{F7A10DA8-C127-409D-9B5E-2DFC002A6042}" type="slidenum">
              <a:rPr lang="en-GB" altLang="en-US" smtClean="0"/>
              <a:pPr>
                <a:defRPr/>
              </a:pPr>
              <a:t>17</a:t>
            </a:fld>
            <a:endParaRPr lang="en-GB" altLang="en-US"/>
          </a:p>
        </p:txBody>
      </p:sp>
    </p:spTree>
    <p:extLst>
      <p:ext uri="{BB962C8B-B14F-4D97-AF65-F5344CB8AC3E}">
        <p14:creationId xmlns:p14="http://schemas.microsoft.com/office/powerpoint/2010/main" val="17185258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744538"/>
            <a:ext cx="4962525" cy="3722687"/>
          </a:xfrm>
        </p:spPr>
      </p:sp>
      <p:sp>
        <p:nvSpPr>
          <p:cNvPr id="3" name="Notes Placeholder 2"/>
          <p:cNvSpPr>
            <a:spLocks noGrp="1"/>
          </p:cNvSpPr>
          <p:nvPr>
            <p:ph type="body" idx="1"/>
          </p:nvPr>
        </p:nvSpPr>
        <p:spPr/>
        <p:txBody>
          <a:bodyPr/>
          <a:lstStyle/>
          <a:p>
            <a:r>
              <a:rPr lang="en-US"/>
              <a:t>Craig</a:t>
            </a:r>
            <a:endParaRPr lang="en-GB"/>
          </a:p>
        </p:txBody>
      </p:sp>
      <p:sp>
        <p:nvSpPr>
          <p:cNvPr id="4" name="Slide Number Placeholder 3"/>
          <p:cNvSpPr>
            <a:spLocks noGrp="1"/>
          </p:cNvSpPr>
          <p:nvPr>
            <p:ph type="sldNum" sz="quarter" idx="5"/>
          </p:nvPr>
        </p:nvSpPr>
        <p:spPr/>
        <p:txBody>
          <a:bodyPr/>
          <a:lstStyle/>
          <a:p>
            <a:pPr>
              <a:defRPr/>
            </a:pPr>
            <a:fld id="{F7A10DA8-C127-409D-9B5E-2DFC002A6042}" type="slidenum">
              <a:rPr lang="en-GB" altLang="en-US" smtClean="0"/>
              <a:pPr>
                <a:defRPr/>
              </a:pPr>
              <a:t>18</a:t>
            </a:fld>
            <a:endParaRPr lang="en-GB" altLang="en-US"/>
          </a:p>
        </p:txBody>
      </p:sp>
    </p:spTree>
    <p:extLst>
      <p:ext uri="{BB962C8B-B14F-4D97-AF65-F5344CB8AC3E}">
        <p14:creationId xmlns:p14="http://schemas.microsoft.com/office/powerpoint/2010/main" val="17928206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99478816-B6D3-4524-8574-6E6A9ED376BA}"/>
              </a:ext>
            </a:extLst>
          </p:cNvPr>
          <p:cNvSpPr>
            <a:spLocks noGrp="1" noRot="1" noChangeAspect="1" noChangeArrowheads="1" noTextEdit="1"/>
          </p:cNvSpPr>
          <p:nvPr>
            <p:ph type="sldImg"/>
          </p:nvPr>
        </p:nvSpPr>
        <p:spPr>
          <a:xfrm>
            <a:off x="917575" y="744538"/>
            <a:ext cx="4962525" cy="3722687"/>
          </a:xfrm>
          <a:ln/>
        </p:spPr>
      </p:sp>
      <p:sp>
        <p:nvSpPr>
          <p:cNvPr id="22531" name="Notes Placeholder 2">
            <a:extLst>
              <a:ext uri="{FF2B5EF4-FFF2-40B4-BE49-F238E27FC236}">
                <a16:creationId xmlns:a16="http://schemas.microsoft.com/office/drawing/2014/main" id="{BA4621D7-8480-4695-A270-82B722823ED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b="1">
                <a:latin typeface="Arial" panose="020B0604020202020204" pitchFamily="34" charset="0"/>
              </a:rPr>
              <a:t>School App – it is essential parents have this as we will not be emailing messages </a:t>
            </a:r>
            <a:r>
              <a:rPr lang="en-GB" altLang="en-US" b="1" err="1">
                <a:latin typeface="Arial" panose="020B0604020202020204" pitchFamily="34" charset="0"/>
              </a:rPr>
              <a:t>en</a:t>
            </a:r>
            <a:r>
              <a:rPr lang="en-GB" altLang="en-US" b="1">
                <a:latin typeface="Arial" panose="020B0604020202020204" pitchFamily="34" charset="0"/>
              </a:rPr>
              <a:t> masse – direct to office if issues with this</a:t>
            </a:r>
          </a:p>
        </p:txBody>
      </p:sp>
      <p:sp>
        <p:nvSpPr>
          <p:cNvPr id="22532" name="Slide Number Placeholder 3">
            <a:extLst>
              <a:ext uri="{FF2B5EF4-FFF2-40B4-BE49-F238E27FC236}">
                <a16:creationId xmlns:a16="http://schemas.microsoft.com/office/drawing/2014/main" id="{34B6E9BB-128A-4D22-AD29-CBD24D6FA658}"/>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Arial" panose="020B0604020202020204" pitchFamily="34" charset="0"/>
              </a:defRPr>
            </a:lvl1pPr>
            <a:lvl2pPr marL="742950" indent="-285750" defTabSz="931863">
              <a:defRPr>
                <a:solidFill>
                  <a:schemeClr val="tx1"/>
                </a:solidFill>
                <a:latin typeface="Arial" panose="020B0604020202020204" pitchFamily="34" charset="0"/>
              </a:defRPr>
            </a:lvl2pPr>
            <a:lvl3pPr marL="1143000" indent="-228600" defTabSz="931863">
              <a:defRPr>
                <a:solidFill>
                  <a:schemeClr val="tx1"/>
                </a:solidFill>
                <a:latin typeface="Arial" panose="020B0604020202020204" pitchFamily="34" charset="0"/>
              </a:defRPr>
            </a:lvl3pPr>
            <a:lvl4pPr marL="1600200" indent="-228600" defTabSz="931863">
              <a:defRPr>
                <a:solidFill>
                  <a:schemeClr val="tx1"/>
                </a:solidFill>
                <a:latin typeface="Arial" panose="020B0604020202020204" pitchFamily="34" charset="0"/>
              </a:defRPr>
            </a:lvl4pPr>
            <a:lvl5pPr marL="2057400" indent="-228600" defTabSz="931863">
              <a:defRPr>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a:solidFill>
                  <a:schemeClr val="tx1"/>
                </a:solidFill>
                <a:latin typeface="Arial" panose="020B0604020202020204" pitchFamily="34" charset="0"/>
              </a:defRPr>
            </a:lvl9pPr>
          </a:lstStyle>
          <a:p>
            <a:fld id="{ED7410F0-72DB-4731-978A-595170C72969}" type="slidenum">
              <a:rPr lang="en-GB" altLang="en-US" smtClean="0"/>
              <a:pPr/>
              <a:t>19</a:t>
            </a:fld>
            <a:endParaRPr lang="en-GB" altLang="en-US"/>
          </a:p>
        </p:txBody>
      </p:sp>
    </p:spTree>
    <p:extLst>
      <p:ext uri="{BB962C8B-B14F-4D97-AF65-F5344CB8AC3E}">
        <p14:creationId xmlns:p14="http://schemas.microsoft.com/office/powerpoint/2010/main" val="36980698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AF4A63-94DB-6202-90AA-5B3B3D564A3A}"/>
            </a:ext>
          </a:extLst>
        </p:cNvPr>
        <p:cNvGrpSpPr/>
        <p:nvPr/>
      </p:nvGrpSpPr>
      <p:grpSpPr>
        <a:xfrm>
          <a:off x="0" y="0"/>
          <a:ext cx="0" cy="0"/>
          <a:chOff x="0" y="0"/>
          <a:chExt cx="0" cy="0"/>
        </a:xfrm>
      </p:grpSpPr>
      <p:sp>
        <p:nvSpPr>
          <p:cNvPr id="12290" name="Slide Image Placeholder 1">
            <a:extLst>
              <a:ext uri="{FF2B5EF4-FFF2-40B4-BE49-F238E27FC236}">
                <a16:creationId xmlns:a16="http://schemas.microsoft.com/office/drawing/2014/main" id="{1C2A8DDF-A25E-013B-BFDB-6B108AE7B69D}"/>
              </a:ext>
            </a:extLst>
          </p:cNvPr>
          <p:cNvSpPr>
            <a:spLocks noGrp="1" noRot="1" noChangeAspect="1" noChangeArrowheads="1" noTextEdit="1"/>
          </p:cNvSpPr>
          <p:nvPr>
            <p:ph type="sldImg"/>
          </p:nvPr>
        </p:nvSpPr>
        <p:spPr>
          <a:xfrm>
            <a:off x="917575" y="744538"/>
            <a:ext cx="4962525" cy="3722687"/>
          </a:xfrm>
          <a:ln/>
        </p:spPr>
      </p:sp>
      <p:sp>
        <p:nvSpPr>
          <p:cNvPr id="12291" name="Notes Placeholder 2">
            <a:extLst>
              <a:ext uri="{FF2B5EF4-FFF2-40B4-BE49-F238E27FC236}">
                <a16:creationId xmlns:a16="http://schemas.microsoft.com/office/drawing/2014/main" id="{574726CF-F986-56A7-9BB5-E781527DBBC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b="1">
                <a:latin typeface="Arial" panose="020B0604020202020204" pitchFamily="34" charset="0"/>
              </a:rPr>
              <a:t>Charley.</a:t>
            </a:r>
          </a:p>
        </p:txBody>
      </p:sp>
      <p:sp>
        <p:nvSpPr>
          <p:cNvPr id="12292" name="Slide Number Placeholder 3">
            <a:extLst>
              <a:ext uri="{FF2B5EF4-FFF2-40B4-BE49-F238E27FC236}">
                <a16:creationId xmlns:a16="http://schemas.microsoft.com/office/drawing/2014/main" id="{E3F49CFE-97AC-011F-C13C-5400EE04E32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Arial" panose="020B0604020202020204" pitchFamily="34" charset="0"/>
              </a:defRPr>
            </a:lvl1pPr>
            <a:lvl2pPr marL="742950" indent="-285750" defTabSz="931863">
              <a:defRPr>
                <a:solidFill>
                  <a:schemeClr val="tx1"/>
                </a:solidFill>
                <a:latin typeface="Arial" panose="020B0604020202020204" pitchFamily="34" charset="0"/>
              </a:defRPr>
            </a:lvl2pPr>
            <a:lvl3pPr marL="1143000" indent="-228600" defTabSz="931863">
              <a:defRPr>
                <a:solidFill>
                  <a:schemeClr val="tx1"/>
                </a:solidFill>
                <a:latin typeface="Arial" panose="020B0604020202020204" pitchFamily="34" charset="0"/>
              </a:defRPr>
            </a:lvl3pPr>
            <a:lvl4pPr marL="1600200" indent="-228600" defTabSz="931863">
              <a:defRPr>
                <a:solidFill>
                  <a:schemeClr val="tx1"/>
                </a:solidFill>
                <a:latin typeface="Arial" panose="020B0604020202020204" pitchFamily="34" charset="0"/>
              </a:defRPr>
            </a:lvl4pPr>
            <a:lvl5pPr marL="2057400" indent="-228600" defTabSz="931863">
              <a:defRPr>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a:solidFill>
                  <a:schemeClr val="tx1"/>
                </a:solidFill>
                <a:latin typeface="Arial" panose="020B0604020202020204" pitchFamily="34" charset="0"/>
              </a:defRPr>
            </a:lvl9pPr>
          </a:lstStyle>
          <a:p>
            <a:fld id="{49D999BC-1975-4338-B7A4-55F0F917CED4}" type="slidenum">
              <a:rPr lang="en-GB" altLang="en-US" smtClean="0"/>
              <a:pPr/>
              <a:t>20</a:t>
            </a:fld>
            <a:endParaRPr lang="en-GB" altLang="en-US"/>
          </a:p>
        </p:txBody>
      </p:sp>
    </p:spTree>
    <p:extLst>
      <p:ext uri="{BB962C8B-B14F-4D97-AF65-F5344CB8AC3E}">
        <p14:creationId xmlns:p14="http://schemas.microsoft.com/office/powerpoint/2010/main" val="368765736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BA1B64-02A5-0C51-E2E5-560479F38D88}"/>
            </a:ext>
          </a:extLst>
        </p:cNvPr>
        <p:cNvGrpSpPr/>
        <p:nvPr/>
      </p:nvGrpSpPr>
      <p:grpSpPr>
        <a:xfrm>
          <a:off x="0" y="0"/>
          <a:ext cx="0" cy="0"/>
          <a:chOff x="0" y="0"/>
          <a:chExt cx="0" cy="0"/>
        </a:xfrm>
      </p:grpSpPr>
      <p:sp>
        <p:nvSpPr>
          <p:cNvPr id="12290" name="Slide Image Placeholder 1">
            <a:extLst>
              <a:ext uri="{FF2B5EF4-FFF2-40B4-BE49-F238E27FC236}">
                <a16:creationId xmlns:a16="http://schemas.microsoft.com/office/drawing/2014/main" id="{7D727B86-CA50-FCC2-2E61-C621ACF8CC34}"/>
              </a:ext>
            </a:extLst>
          </p:cNvPr>
          <p:cNvSpPr>
            <a:spLocks noGrp="1" noRot="1" noChangeAspect="1" noChangeArrowheads="1" noTextEdit="1"/>
          </p:cNvSpPr>
          <p:nvPr>
            <p:ph type="sldImg"/>
          </p:nvPr>
        </p:nvSpPr>
        <p:spPr>
          <a:xfrm>
            <a:off x="917575" y="744538"/>
            <a:ext cx="4962525" cy="3722687"/>
          </a:xfrm>
          <a:ln/>
        </p:spPr>
      </p:sp>
      <p:sp>
        <p:nvSpPr>
          <p:cNvPr id="12291" name="Notes Placeholder 2">
            <a:extLst>
              <a:ext uri="{FF2B5EF4-FFF2-40B4-BE49-F238E27FC236}">
                <a16:creationId xmlns:a16="http://schemas.microsoft.com/office/drawing/2014/main" id="{D6266051-5469-E338-F6A7-2A507A9D1D2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a:latin typeface="Arial" panose="020B0604020202020204" pitchFamily="34" charset="0"/>
              </a:rPr>
              <a:t>Charley</a:t>
            </a:r>
            <a:endParaRPr lang="en-GB" altLang="en-US" b="1">
              <a:latin typeface="Arial" panose="020B0604020202020204" pitchFamily="34" charset="0"/>
            </a:endParaRPr>
          </a:p>
        </p:txBody>
      </p:sp>
      <p:sp>
        <p:nvSpPr>
          <p:cNvPr id="12292" name="Slide Number Placeholder 3">
            <a:extLst>
              <a:ext uri="{FF2B5EF4-FFF2-40B4-BE49-F238E27FC236}">
                <a16:creationId xmlns:a16="http://schemas.microsoft.com/office/drawing/2014/main" id="{25497BA1-FE7F-A2D4-06AE-BC806BC72A0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Arial" panose="020B0604020202020204" pitchFamily="34" charset="0"/>
              </a:defRPr>
            </a:lvl1pPr>
            <a:lvl2pPr marL="742950" indent="-285750" defTabSz="931863">
              <a:defRPr>
                <a:solidFill>
                  <a:schemeClr val="tx1"/>
                </a:solidFill>
                <a:latin typeface="Arial" panose="020B0604020202020204" pitchFamily="34" charset="0"/>
              </a:defRPr>
            </a:lvl2pPr>
            <a:lvl3pPr marL="1143000" indent="-228600" defTabSz="931863">
              <a:defRPr>
                <a:solidFill>
                  <a:schemeClr val="tx1"/>
                </a:solidFill>
                <a:latin typeface="Arial" panose="020B0604020202020204" pitchFamily="34" charset="0"/>
              </a:defRPr>
            </a:lvl3pPr>
            <a:lvl4pPr marL="1600200" indent="-228600" defTabSz="931863">
              <a:defRPr>
                <a:solidFill>
                  <a:schemeClr val="tx1"/>
                </a:solidFill>
                <a:latin typeface="Arial" panose="020B0604020202020204" pitchFamily="34" charset="0"/>
              </a:defRPr>
            </a:lvl4pPr>
            <a:lvl5pPr marL="2057400" indent="-228600" defTabSz="931863">
              <a:defRPr>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a:solidFill>
                  <a:schemeClr val="tx1"/>
                </a:solidFill>
                <a:latin typeface="Arial" panose="020B0604020202020204" pitchFamily="34" charset="0"/>
              </a:defRPr>
            </a:lvl9pPr>
          </a:lstStyle>
          <a:p>
            <a:fld id="{49D999BC-1975-4338-B7A4-55F0F917CED4}" type="slidenum">
              <a:rPr lang="en-GB" altLang="en-US" smtClean="0"/>
              <a:pPr/>
              <a:t>21</a:t>
            </a:fld>
            <a:endParaRPr lang="en-GB" altLang="en-US"/>
          </a:p>
        </p:txBody>
      </p:sp>
    </p:spTree>
    <p:extLst>
      <p:ext uri="{BB962C8B-B14F-4D97-AF65-F5344CB8AC3E}">
        <p14:creationId xmlns:p14="http://schemas.microsoft.com/office/powerpoint/2010/main" val="333087701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68322C-7CDF-858D-DE84-371C34D01859}"/>
            </a:ext>
          </a:extLst>
        </p:cNvPr>
        <p:cNvGrpSpPr/>
        <p:nvPr/>
      </p:nvGrpSpPr>
      <p:grpSpPr>
        <a:xfrm>
          <a:off x="0" y="0"/>
          <a:ext cx="0" cy="0"/>
          <a:chOff x="0" y="0"/>
          <a:chExt cx="0" cy="0"/>
        </a:xfrm>
      </p:grpSpPr>
      <p:sp>
        <p:nvSpPr>
          <p:cNvPr id="12290" name="Slide Image Placeholder 1">
            <a:extLst>
              <a:ext uri="{FF2B5EF4-FFF2-40B4-BE49-F238E27FC236}">
                <a16:creationId xmlns:a16="http://schemas.microsoft.com/office/drawing/2014/main" id="{0394FB13-BEA7-4AD5-15AD-6D5B6A5FB74D}"/>
              </a:ext>
            </a:extLst>
          </p:cNvPr>
          <p:cNvSpPr>
            <a:spLocks noGrp="1" noRot="1" noChangeAspect="1" noChangeArrowheads="1" noTextEdit="1"/>
          </p:cNvSpPr>
          <p:nvPr>
            <p:ph type="sldImg"/>
          </p:nvPr>
        </p:nvSpPr>
        <p:spPr>
          <a:xfrm>
            <a:off x="917575" y="744538"/>
            <a:ext cx="4962525" cy="3722687"/>
          </a:xfrm>
          <a:ln/>
        </p:spPr>
      </p:sp>
      <p:sp>
        <p:nvSpPr>
          <p:cNvPr id="12291" name="Notes Placeholder 2">
            <a:extLst>
              <a:ext uri="{FF2B5EF4-FFF2-40B4-BE49-F238E27FC236}">
                <a16:creationId xmlns:a16="http://schemas.microsoft.com/office/drawing/2014/main" id="{76750143-E14D-3A61-29C2-A03E7AC58B2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a:latin typeface="Arial" panose="020B0604020202020204" pitchFamily="34" charset="0"/>
              </a:rPr>
              <a:t>Charley</a:t>
            </a:r>
            <a:endParaRPr lang="en-GB" altLang="en-US" b="1">
              <a:latin typeface="Arial" panose="020B0604020202020204" pitchFamily="34" charset="0"/>
            </a:endParaRPr>
          </a:p>
        </p:txBody>
      </p:sp>
      <p:sp>
        <p:nvSpPr>
          <p:cNvPr id="12292" name="Slide Number Placeholder 3">
            <a:extLst>
              <a:ext uri="{FF2B5EF4-FFF2-40B4-BE49-F238E27FC236}">
                <a16:creationId xmlns:a16="http://schemas.microsoft.com/office/drawing/2014/main" id="{ED35B672-AD62-B162-4685-D71A6427442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Arial" panose="020B0604020202020204" pitchFamily="34" charset="0"/>
              </a:defRPr>
            </a:lvl1pPr>
            <a:lvl2pPr marL="742950" indent="-285750" defTabSz="931863">
              <a:defRPr>
                <a:solidFill>
                  <a:schemeClr val="tx1"/>
                </a:solidFill>
                <a:latin typeface="Arial" panose="020B0604020202020204" pitchFamily="34" charset="0"/>
              </a:defRPr>
            </a:lvl2pPr>
            <a:lvl3pPr marL="1143000" indent="-228600" defTabSz="931863">
              <a:defRPr>
                <a:solidFill>
                  <a:schemeClr val="tx1"/>
                </a:solidFill>
                <a:latin typeface="Arial" panose="020B0604020202020204" pitchFamily="34" charset="0"/>
              </a:defRPr>
            </a:lvl3pPr>
            <a:lvl4pPr marL="1600200" indent="-228600" defTabSz="931863">
              <a:defRPr>
                <a:solidFill>
                  <a:schemeClr val="tx1"/>
                </a:solidFill>
                <a:latin typeface="Arial" panose="020B0604020202020204" pitchFamily="34" charset="0"/>
              </a:defRPr>
            </a:lvl4pPr>
            <a:lvl5pPr marL="2057400" indent="-228600" defTabSz="931863">
              <a:defRPr>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a:solidFill>
                  <a:schemeClr val="tx1"/>
                </a:solidFill>
                <a:latin typeface="Arial" panose="020B0604020202020204" pitchFamily="34" charset="0"/>
              </a:defRPr>
            </a:lvl9pPr>
          </a:lstStyle>
          <a:p>
            <a:fld id="{49D999BC-1975-4338-B7A4-55F0F917CED4}" type="slidenum">
              <a:rPr lang="en-GB" altLang="en-US" smtClean="0"/>
              <a:pPr/>
              <a:t>22</a:t>
            </a:fld>
            <a:endParaRPr lang="en-GB" altLang="en-US"/>
          </a:p>
        </p:txBody>
      </p:sp>
    </p:spTree>
    <p:extLst>
      <p:ext uri="{BB962C8B-B14F-4D97-AF65-F5344CB8AC3E}">
        <p14:creationId xmlns:p14="http://schemas.microsoft.com/office/powerpoint/2010/main" val="27045144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9751BB-D092-D351-17DE-D8DA66F9AEE7}"/>
            </a:ext>
          </a:extLst>
        </p:cNvPr>
        <p:cNvGrpSpPr/>
        <p:nvPr/>
      </p:nvGrpSpPr>
      <p:grpSpPr>
        <a:xfrm>
          <a:off x="0" y="0"/>
          <a:ext cx="0" cy="0"/>
          <a:chOff x="0" y="0"/>
          <a:chExt cx="0" cy="0"/>
        </a:xfrm>
      </p:grpSpPr>
      <p:sp>
        <p:nvSpPr>
          <p:cNvPr id="12290" name="Slide Image Placeholder 1">
            <a:extLst>
              <a:ext uri="{FF2B5EF4-FFF2-40B4-BE49-F238E27FC236}">
                <a16:creationId xmlns:a16="http://schemas.microsoft.com/office/drawing/2014/main" id="{60E83E89-BC94-D0BB-6EEC-9CA0343118FD}"/>
              </a:ext>
            </a:extLst>
          </p:cNvPr>
          <p:cNvSpPr>
            <a:spLocks noGrp="1" noRot="1" noChangeAspect="1" noChangeArrowheads="1" noTextEdit="1"/>
          </p:cNvSpPr>
          <p:nvPr>
            <p:ph type="sldImg"/>
          </p:nvPr>
        </p:nvSpPr>
        <p:spPr>
          <a:xfrm>
            <a:off x="917575" y="744538"/>
            <a:ext cx="4962525" cy="3722687"/>
          </a:xfrm>
          <a:ln/>
        </p:spPr>
      </p:sp>
      <p:sp>
        <p:nvSpPr>
          <p:cNvPr id="12291" name="Notes Placeholder 2">
            <a:extLst>
              <a:ext uri="{FF2B5EF4-FFF2-40B4-BE49-F238E27FC236}">
                <a16:creationId xmlns:a16="http://schemas.microsoft.com/office/drawing/2014/main" id="{10859716-B967-9CDC-CAF6-C2234C855BB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a:latin typeface="Arial" panose="020B0604020202020204" pitchFamily="34" charset="0"/>
              </a:rPr>
              <a:t>Charley</a:t>
            </a:r>
            <a:endParaRPr lang="en-GB" altLang="en-US" b="1">
              <a:latin typeface="Arial" panose="020B0604020202020204" pitchFamily="34" charset="0"/>
            </a:endParaRPr>
          </a:p>
        </p:txBody>
      </p:sp>
      <p:sp>
        <p:nvSpPr>
          <p:cNvPr id="12292" name="Slide Number Placeholder 3">
            <a:extLst>
              <a:ext uri="{FF2B5EF4-FFF2-40B4-BE49-F238E27FC236}">
                <a16:creationId xmlns:a16="http://schemas.microsoft.com/office/drawing/2014/main" id="{7F44C4FD-94D2-1228-EEF9-15DF2AE1FC2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Arial" panose="020B0604020202020204" pitchFamily="34" charset="0"/>
              </a:defRPr>
            </a:lvl1pPr>
            <a:lvl2pPr marL="742950" indent="-285750" defTabSz="931863">
              <a:defRPr>
                <a:solidFill>
                  <a:schemeClr val="tx1"/>
                </a:solidFill>
                <a:latin typeface="Arial" panose="020B0604020202020204" pitchFamily="34" charset="0"/>
              </a:defRPr>
            </a:lvl2pPr>
            <a:lvl3pPr marL="1143000" indent="-228600" defTabSz="931863">
              <a:defRPr>
                <a:solidFill>
                  <a:schemeClr val="tx1"/>
                </a:solidFill>
                <a:latin typeface="Arial" panose="020B0604020202020204" pitchFamily="34" charset="0"/>
              </a:defRPr>
            </a:lvl3pPr>
            <a:lvl4pPr marL="1600200" indent="-228600" defTabSz="931863">
              <a:defRPr>
                <a:solidFill>
                  <a:schemeClr val="tx1"/>
                </a:solidFill>
                <a:latin typeface="Arial" panose="020B0604020202020204" pitchFamily="34" charset="0"/>
              </a:defRPr>
            </a:lvl4pPr>
            <a:lvl5pPr marL="2057400" indent="-228600" defTabSz="931863">
              <a:defRPr>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a:solidFill>
                  <a:schemeClr val="tx1"/>
                </a:solidFill>
                <a:latin typeface="Arial" panose="020B0604020202020204" pitchFamily="34" charset="0"/>
              </a:defRPr>
            </a:lvl9pPr>
          </a:lstStyle>
          <a:p>
            <a:fld id="{49D999BC-1975-4338-B7A4-55F0F917CED4}" type="slidenum">
              <a:rPr lang="en-GB" altLang="en-US" smtClean="0"/>
              <a:pPr/>
              <a:t>23</a:t>
            </a:fld>
            <a:endParaRPr lang="en-GB" altLang="en-US"/>
          </a:p>
        </p:txBody>
      </p:sp>
    </p:spTree>
    <p:extLst>
      <p:ext uri="{BB962C8B-B14F-4D97-AF65-F5344CB8AC3E}">
        <p14:creationId xmlns:p14="http://schemas.microsoft.com/office/powerpoint/2010/main" val="286557775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744538"/>
            <a:ext cx="4962525" cy="3722687"/>
          </a:xfrm>
        </p:spPr>
      </p:sp>
      <p:sp>
        <p:nvSpPr>
          <p:cNvPr id="3" name="Notes Placeholder 2"/>
          <p:cNvSpPr>
            <a:spLocks noGrp="1"/>
          </p:cNvSpPr>
          <p:nvPr>
            <p:ph type="body" idx="1"/>
          </p:nvPr>
        </p:nvSpPr>
        <p:spPr/>
        <p:txBody>
          <a:bodyPr/>
          <a:lstStyle/>
          <a:p>
            <a:r>
              <a:rPr lang="en-US"/>
              <a:t>Maz</a:t>
            </a:r>
            <a:endParaRPr lang="en-GB"/>
          </a:p>
        </p:txBody>
      </p:sp>
      <p:sp>
        <p:nvSpPr>
          <p:cNvPr id="4" name="Slide Number Placeholder 3"/>
          <p:cNvSpPr>
            <a:spLocks noGrp="1"/>
          </p:cNvSpPr>
          <p:nvPr>
            <p:ph type="sldNum" sz="quarter" idx="5"/>
          </p:nvPr>
        </p:nvSpPr>
        <p:spPr/>
        <p:txBody>
          <a:bodyPr/>
          <a:lstStyle/>
          <a:p>
            <a:pPr>
              <a:defRPr/>
            </a:pPr>
            <a:fld id="{F7A10DA8-C127-409D-9B5E-2DFC002A6042}" type="slidenum">
              <a:rPr lang="en-GB" altLang="en-US" smtClean="0"/>
              <a:pPr>
                <a:defRPr/>
              </a:pPr>
              <a:t>24</a:t>
            </a:fld>
            <a:endParaRPr lang="en-GB" altLang="en-US"/>
          </a:p>
        </p:txBody>
      </p:sp>
    </p:spTree>
    <p:extLst>
      <p:ext uri="{BB962C8B-B14F-4D97-AF65-F5344CB8AC3E}">
        <p14:creationId xmlns:p14="http://schemas.microsoft.com/office/powerpoint/2010/main" val="29189187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744538"/>
            <a:ext cx="4962525" cy="3722687"/>
          </a:xfrm>
        </p:spPr>
      </p:sp>
      <p:sp>
        <p:nvSpPr>
          <p:cNvPr id="3" name="Notes Placeholder 2"/>
          <p:cNvSpPr>
            <a:spLocks noGrp="1"/>
          </p:cNvSpPr>
          <p:nvPr>
            <p:ph type="body" idx="1"/>
          </p:nvPr>
        </p:nvSpPr>
        <p:spPr/>
        <p:txBody>
          <a:bodyPr/>
          <a:lstStyle/>
          <a:p>
            <a:r>
              <a:rPr lang="en-US"/>
              <a:t>Maz</a:t>
            </a:r>
            <a:endParaRPr lang="en-GB"/>
          </a:p>
        </p:txBody>
      </p:sp>
      <p:sp>
        <p:nvSpPr>
          <p:cNvPr id="4" name="Slide Number Placeholder 3"/>
          <p:cNvSpPr>
            <a:spLocks noGrp="1"/>
          </p:cNvSpPr>
          <p:nvPr>
            <p:ph type="sldNum" sz="quarter" idx="5"/>
          </p:nvPr>
        </p:nvSpPr>
        <p:spPr/>
        <p:txBody>
          <a:bodyPr/>
          <a:lstStyle/>
          <a:p>
            <a:pPr>
              <a:defRPr/>
            </a:pPr>
            <a:fld id="{F7A10DA8-C127-409D-9B5E-2DFC002A6042}" type="slidenum">
              <a:rPr lang="en-GB" altLang="en-US" smtClean="0"/>
              <a:pPr>
                <a:defRPr/>
              </a:pPr>
              <a:t>25</a:t>
            </a:fld>
            <a:endParaRPr lang="en-GB" altLang="en-US"/>
          </a:p>
        </p:txBody>
      </p:sp>
    </p:spTree>
    <p:extLst>
      <p:ext uri="{BB962C8B-B14F-4D97-AF65-F5344CB8AC3E}">
        <p14:creationId xmlns:p14="http://schemas.microsoft.com/office/powerpoint/2010/main" val="163581432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a:extLst>
              <a:ext uri="{FF2B5EF4-FFF2-40B4-BE49-F238E27FC236}">
                <a16:creationId xmlns:a16="http://schemas.microsoft.com/office/drawing/2014/main" id="{8182604E-1806-4F07-AE7E-39B3F1E1A3C7}"/>
              </a:ext>
            </a:extLst>
          </p:cNvPr>
          <p:cNvSpPr>
            <a:spLocks noGrp="1" noRot="1" noChangeAspect="1" noChangeArrowheads="1" noTextEdit="1"/>
          </p:cNvSpPr>
          <p:nvPr>
            <p:ph type="sldImg"/>
          </p:nvPr>
        </p:nvSpPr>
        <p:spPr>
          <a:xfrm>
            <a:off x="917575" y="744538"/>
            <a:ext cx="4962525" cy="3722687"/>
          </a:xfrm>
          <a:ln/>
        </p:spPr>
      </p:sp>
      <p:sp>
        <p:nvSpPr>
          <p:cNvPr id="6147" name="Notes Placeholder 2">
            <a:extLst>
              <a:ext uri="{FF2B5EF4-FFF2-40B4-BE49-F238E27FC236}">
                <a16:creationId xmlns:a16="http://schemas.microsoft.com/office/drawing/2014/main" id="{4D70E318-8D09-477F-8F2B-BECE878F9F7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6148" name="Slide Number Placeholder 3">
            <a:extLst>
              <a:ext uri="{FF2B5EF4-FFF2-40B4-BE49-F238E27FC236}">
                <a16:creationId xmlns:a16="http://schemas.microsoft.com/office/drawing/2014/main" id="{E5928D7A-7D89-4892-AF54-47F34631902B}"/>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a:solidFill>
                  <a:schemeClr val="tx1"/>
                </a:solidFill>
                <a:latin typeface="Arial" panose="020B0604020202020204" pitchFamily="34" charset="0"/>
              </a:defRPr>
            </a:lvl1pPr>
            <a:lvl2pPr marL="742950" indent="-285750" defTabSz="931863">
              <a:defRPr>
                <a:solidFill>
                  <a:schemeClr val="tx1"/>
                </a:solidFill>
                <a:latin typeface="Arial" panose="020B0604020202020204" pitchFamily="34" charset="0"/>
              </a:defRPr>
            </a:lvl2pPr>
            <a:lvl3pPr marL="1143000" indent="-228600" defTabSz="931863">
              <a:defRPr>
                <a:solidFill>
                  <a:schemeClr val="tx1"/>
                </a:solidFill>
                <a:latin typeface="Arial" panose="020B0604020202020204" pitchFamily="34" charset="0"/>
              </a:defRPr>
            </a:lvl3pPr>
            <a:lvl4pPr marL="1600200" indent="-228600" defTabSz="931863">
              <a:defRPr>
                <a:solidFill>
                  <a:schemeClr val="tx1"/>
                </a:solidFill>
                <a:latin typeface="Arial" panose="020B0604020202020204" pitchFamily="34" charset="0"/>
              </a:defRPr>
            </a:lvl4pPr>
            <a:lvl5pPr marL="2057400" indent="-228600" defTabSz="931863">
              <a:defRPr>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a:solidFill>
                  <a:schemeClr val="tx1"/>
                </a:solidFill>
                <a:latin typeface="Arial" panose="020B0604020202020204" pitchFamily="34" charset="0"/>
              </a:defRPr>
            </a:lvl9pPr>
          </a:lstStyle>
          <a:p>
            <a:fld id="{CEF66FC2-8B16-4F29-9D67-5F5E41E637B4}" type="slidenum">
              <a:rPr lang="en-GB" altLang="en-US" smtClean="0"/>
              <a:pPr/>
              <a:t>26</a:t>
            </a:fld>
            <a:endParaRPr lang="en-GB" altLang="en-US"/>
          </a:p>
        </p:txBody>
      </p:sp>
    </p:spTree>
    <p:extLst>
      <p:ext uri="{BB962C8B-B14F-4D97-AF65-F5344CB8AC3E}">
        <p14:creationId xmlns:p14="http://schemas.microsoft.com/office/powerpoint/2010/main" val="3413609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pPr>
              <a:defRPr/>
            </a:pPr>
            <a:endParaRPr lang="en-GB" altLang="en-US"/>
          </a:p>
        </p:txBody>
      </p:sp>
      <p:sp>
        <p:nvSpPr>
          <p:cNvPr id="5" name="Footer Placeholder 4"/>
          <p:cNvSpPr>
            <a:spLocks noGrp="1"/>
          </p:cNvSpPr>
          <p:nvPr>
            <p:ph type="ftr" sz="quarter" idx="11"/>
          </p:nvPr>
        </p:nvSpPr>
        <p:spPr/>
        <p:txBody>
          <a:bodyPr/>
          <a:lstStyle/>
          <a:p>
            <a:pPr>
              <a:defRPr/>
            </a:pPr>
            <a:endParaRPr lang="en-GB" altLang="en-US"/>
          </a:p>
        </p:txBody>
      </p:sp>
      <p:sp>
        <p:nvSpPr>
          <p:cNvPr id="6" name="Slide Number Placeholder 5"/>
          <p:cNvSpPr>
            <a:spLocks noGrp="1"/>
          </p:cNvSpPr>
          <p:nvPr>
            <p:ph type="sldNum" sz="quarter" idx="12"/>
          </p:nvPr>
        </p:nvSpPr>
        <p:spPr/>
        <p:txBody>
          <a:bodyPr/>
          <a:lstStyle/>
          <a:p>
            <a:pPr>
              <a:defRPr/>
            </a:pPr>
            <a:fld id="{C3D5FF4B-9E74-41C8-AE1A-DE5DEC622B6F}" type="slidenum">
              <a:rPr lang="en-GB" altLang="en-US" smtClean="0"/>
              <a:pPr>
                <a:defRPr/>
              </a:pPr>
              <a:t>‹#›</a:t>
            </a:fld>
            <a:endParaRPr lang="en-GB" altLang="en-US"/>
          </a:p>
        </p:txBody>
      </p:sp>
    </p:spTree>
    <p:extLst>
      <p:ext uri="{BB962C8B-B14F-4D97-AF65-F5344CB8AC3E}">
        <p14:creationId xmlns:p14="http://schemas.microsoft.com/office/powerpoint/2010/main" val="41447476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a:defRPr/>
            </a:pPr>
            <a:endParaRPr lang="en-GB" altLang="en-US"/>
          </a:p>
        </p:txBody>
      </p:sp>
      <p:sp>
        <p:nvSpPr>
          <p:cNvPr id="5" name="Footer Placeholder 4"/>
          <p:cNvSpPr>
            <a:spLocks noGrp="1"/>
          </p:cNvSpPr>
          <p:nvPr>
            <p:ph type="ftr" sz="quarter" idx="11"/>
          </p:nvPr>
        </p:nvSpPr>
        <p:spPr/>
        <p:txBody>
          <a:bodyPr/>
          <a:lstStyle/>
          <a:p>
            <a:pPr>
              <a:defRPr/>
            </a:pPr>
            <a:endParaRPr lang="en-GB" altLang="en-US"/>
          </a:p>
        </p:txBody>
      </p:sp>
      <p:sp>
        <p:nvSpPr>
          <p:cNvPr id="6" name="Slide Number Placeholder 5"/>
          <p:cNvSpPr>
            <a:spLocks noGrp="1"/>
          </p:cNvSpPr>
          <p:nvPr>
            <p:ph type="sldNum" sz="quarter" idx="12"/>
          </p:nvPr>
        </p:nvSpPr>
        <p:spPr/>
        <p:txBody>
          <a:bodyPr/>
          <a:lstStyle/>
          <a:p>
            <a:pPr>
              <a:defRPr/>
            </a:pPr>
            <a:fld id="{A263E769-3B78-417A-BF3E-19D7856D1EC2}" type="slidenum">
              <a:rPr lang="en-GB" altLang="en-US" smtClean="0"/>
              <a:pPr>
                <a:defRPr/>
              </a:pPr>
              <a:t>‹#›</a:t>
            </a:fld>
            <a:endParaRPr lang="en-GB" altLang="en-US"/>
          </a:p>
        </p:txBody>
      </p:sp>
    </p:spTree>
    <p:extLst>
      <p:ext uri="{BB962C8B-B14F-4D97-AF65-F5344CB8AC3E}">
        <p14:creationId xmlns:p14="http://schemas.microsoft.com/office/powerpoint/2010/main" val="11231594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GB" altLang="en-US"/>
          </a:p>
        </p:txBody>
      </p:sp>
      <p:sp>
        <p:nvSpPr>
          <p:cNvPr id="5" name="Footer Placeholder 4"/>
          <p:cNvSpPr>
            <a:spLocks noGrp="1"/>
          </p:cNvSpPr>
          <p:nvPr>
            <p:ph type="ftr" sz="quarter" idx="11"/>
          </p:nvPr>
        </p:nvSpPr>
        <p:spPr/>
        <p:txBody>
          <a:bodyPr/>
          <a:lstStyle/>
          <a:p>
            <a:pPr>
              <a:defRPr/>
            </a:pPr>
            <a:endParaRPr lang="en-GB" altLang="en-US"/>
          </a:p>
        </p:txBody>
      </p:sp>
      <p:sp>
        <p:nvSpPr>
          <p:cNvPr id="6" name="Slide Number Placeholder 5"/>
          <p:cNvSpPr>
            <a:spLocks noGrp="1"/>
          </p:cNvSpPr>
          <p:nvPr>
            <p:ph type="sldNum" sz="quarter" idx="12"/>
          </p:nvPr>
        </p:nvSpPr>
        <p:spPr/>
        <p:txBody>
          <a:bodyPr/>
          <a:lstStyle/>
          <a:p>
            <a:pPr>
              <a:defRPr/>
            </a:pPr>
            <a:fld id="{D8B04C9F-007D-464C-B84B-705530CE8F17}" type="slidenum">
              <a:rPr lang="en-GB" altLang="en-US" smtClean="0"/>
              <a:pPr>
                <a:defRPr/>
              </a:pPr>
              <a:t>‹#›</a:t>
            </a:fld>
            <a:endParaRPr lang="en-GB" altLang="en-US"/>
          </a:p>
        </p:txBody>
      </p:sp>
    </p:spTree>
    <p:extLst>
      <p:ext uri="{BB962C8B-B14F-4D97-AF65-F5344CB8AC3E}">
        <p14:creationId xmlns:p14="http://schemas.microsoft.com/office/powerpoint/2010/main" val="16104695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pPr>
              <a:defRPr/>
            </a:pPr>
            <a:endParaRPr lang="en-GB" altLang="en-US"/>
          </a:p>
        </p:txBody>
      </p:sp>
      <p:sp>
        <p:nvSpPr>
          <p:cNvPr id="6" name="Footer Placeholder 5"/>
          <p:cNvSpPr>
            <a:spLocks noGrp="1"/>
          </p:cNvSpPr>
          <p:nvPr>
            <p:ph type="ftr" sz="quarter" idx="11"/>
          </p:nvPr>
        </p:nvSpPr>
        <p:spPr/>
        <p:txBody>
          <a:bodyPr/>
          <a:lstStyle/>
          <a:p>
            <a:pPr>
              <a:defRPr/>
            </a:pPr>
            <a:endParaRPr lang="en-GB" altLang="en-US"/>
          </a:p>
        </p:txBody>
      </p:sp>
      <p:sp>
        <p:nvSpPr>
          <p:cNvPr id="7" name="Slide Number Placeholder 6"/>
          <p:cNvSpPr>
            <a:spLocks noGrp="1"/>
          </p:cNvSpPr>
          <p:nvPr>
            <p:ph type="sldNum" sz="quarter" idx="12"/>
          </p:nvPr>
        </p:nvSpPr>
        <p:spPr/>
        <p:txBody>
          <a:bodyPr/>
          <a:lstStyle/>
          <a:p>
            <a:pPr>
              <a:defRPr/>
            </a:pPr>
            <a:fld id="{E7065494-3FF8-48DD-86BF-24654922F691}" type="slidenum">
              <a:rPr lang="en-GB" altLang="en-US" smtClean="0"/>
              <a:pPr>
                <a:defRPr/>
              </a:pPr>
              <a:t>‹#›</a:t>
            </a:fld>
            <a:endParaRPr lang="en-GB" altLang="en-US"/>
          </a:p>
        </p:txBody>
      </p:sp>
    </p:spTree>
    <p:extLst>
      <p:ext uri="{BB962C8B-B14F-4D97-AF65-F5344CB8AC3E}">
        <p14:creationId xmlns:p14="http://schemas.microsoft.com/office/powerpoint/2010/main" val="7657115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pPr>
              <a:defRPr/>
            </a:pPr>
            <a:endParaRPr lang="en-GB" altLang="en-US"/>
          </a:p>
        </p:txBody>
      </p:sp>
      <p:sp>
        <p:nvSpPr>
          <p:cNvPr id="8" name="Footer Placeholder 7"/>
          <p:cNvSpPr>
            <a:spLocks noGrp="1"/>
          </p:cNvSpPr>
          <p:nvPr>
            <p:ph type="ftr" sz="quarter" idx="11"/>
          </p:nvPr>
        </p:nvSpPr>
        <p:spPr/>
        <p:txBody>
          <a:bodyPr/>
          <a:lstStyle/>
          <a:p>
            <a:pPr>
              <a:defRPr/>
            </a:pPr>
            <a:endParaRPr lang="en-GB" altLang="en-US"/>
          </a:p>
        </p:txBody>
      </p:sp>
      <p:sp>
        <p:nvSpPr>
          <p:cNvPr id="9" name="Slide Number Placeholder 8"/>
          <p:cNvSpPr>
            <a:spLocks noGrp="1"/>
          </p:cNvSpPr>
          <p:nvPr>
            <p:ph type="sldNum" sz="quarter" idx="12"/>
          </p:nvPr>
        </p:nvSpPr>
        <p:spPr/>
        <p:txBody>
          <a:bodyPr/>
          <a:lstStyle/>
          <a:p>
            <a:pPr>
              <a:defRPr/>
            </a:pPr>
            <a:fld id="{189EB58E-C7FB-41A2-9F98-4C3F2F2A88B3}" type="slidenum">
              <a:rPr lang="en-GB" altLang="en-US" smtClean="0"/>
              <a:pPr>
                <a:defRPr/>
              </a:pPr>
              <a:t>‹#›</a:t>
            </a:fld>
            <a:endParaRPr lang="en-GB" altLang="en-US"/>
          </a:p>
        </p:txBody>
      </p:sp>
    </p:spTree>
    <p:extLst>
      <p:ext uri="{BB962C8B-B14F-4D97-AF65-F5344CB8AC3E}">
        <p14:creationId xmlns:p14="http://schemas.microsoft.com/office/powerpoint/2010/main" val="3699702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pPr>
              <a:defRPr/>
            </a:pPr>
            <a:endParaRPr lang="en-GB" altLang="en-US"/>
          </a:p>
        </p:txBody>
      </p:sp>
      <p:sp>
        <p:nvSpPr>
          <p:cNvPr id="4" name="Footer Placeholder 3"/>
          <p:cNvSpPr>
            <a:spLocks noGrp="1"/>
          </p:cNvSpPr>
          <p:nvPr>
            <p:ph type="ftr" sz="quarter" idx="11"/>
          </p:nvPr>
        </p:nvSpPr>
        <p:spPr/>
        <p:txBody>
          <a:bodyPr/>
          <a:lstStyle/>
          <a:p>
            <a:pPr>
              <a:defRPr/>
            </a:pPr>
            <a:endParaRPr lang="en-GB" altLang="en-US"/>
          </a:p>
        </p:txBody>
      </p:sp>
      <p:sp>
        <p:nvSpPr>
          <p:cNvPr id="5" name="Slide Number Placeholder 4"/>
          <p:cNvSpPr>
            <a:spLocks noGrp="1"/>
          </p:cNvSpPr>
          <p:nvPr>
            <p:ph type="sldNum" sz="quarter" idx="12"/>
          </p:nvPr>
        </p:nvSpPr>
        <p:spPr/>
        <p:txBody>
          <a:bodyPr/>
          <a:lstStyle/>
          <a:p>
            <a:pPr>
              <a:defRPr/>
            </a:pPr>
            <a:fld id="{D8B91BB6-D3C0-456C-81D5-55188A80B535}" type="slidenum">
              <a:rPr lang="en-GB" altLang="en-US" smtClean="0"/>
              <a:pPr>
                <a:defRPr/>
              </a:pPr>
              <a:t>‹#›</a:t>
            </a:fld>
            <a:endParaRPr lang="en-GB" altLang="en-US"/>
          </a:p>
        </p:txBody>
      </p:sp>
    </p:spTree>
    <p:extLst>
      <p:ext uri="{BB962C8B-B14F-4D97-AF65-F5344CB8AC3E}">
        <p14:creationId xmlns:p14="http://schemas.microsoft.com/office/powerpoint/2010/main" val="41565385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GB" altLang="en-US"/>
          </a:p>
        </p:txBody>
      </p:sp>
      <p:sp>
        <p:nvSpPr>
          <p:cNvPr id="3" name="Footer Placeholder 2"/>
          <p:cNvSpPr>
            <a:spLocks noGrp="1"/>
          </p:cNvSpPr>
          <p:nvPr>
            <p:ph type="ftr" sz="quarter" idx="11"/>
          </p:nvPr>
        </p:nvSpPr>
        <p:spPr/>
        <p:txBody>
          <a:bodyPr/>
          <a:lstStyle/>
          <a:p>
            <a:pPr>
              <a:defRPr/>
            </a:pPr>
            <a:endParaRPr lang="en-GB" altLang="en-US"/>
          </a:p>
        </p:txBody>
      </p:sp>
      <p:sp>
        <p:nvSpPr>
          <p:cNvPr id="4" name="Slide Number Placeholder 3"/>
          <p:cNvSpPr>
            <a:spLocks noGrp="1"/>
          </p:cNvSpPr>
          <p:nvPr>
            <p:ph type="sldNum" sz="quarter" idx="12"/>
          </p:nvPr>
        </p:nvSpPr>
        <p:spPr/>
        <p:txBody>
          <a:bodyPr/>
          <a:lstStyle/>
          <a:p>
            <a:pPr>
              <a:defRPr/>
            </a:pPr>
            <a:fld id="{EA1C66D2-C54C-4B63-9EFA-F7CB398E8575}" type="slidenum">
              <a:rPr lang="en-GB" altLang="en-US" smtClean="0"/>
              <a:pPr>
                <a:defRPr/>
              </a:pPr>
              <a:t>‹#›</a:t>
            </a:fld>
            <a:endParaRPr lang="en-GB" altLang="en-US"/>
          </a:p>
        </p:txBody>
      </p:sp>
    </p:spTree>
    <p:extLst>
      <p:ext uri="{BB962C8B-B14F-4D97-AF65-F5344CB8AC3E}">
        <p14:creationId xmlns:p14="http://schemas.microsoft.com/office/powerpoint/2010/main" val="396373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GB" altLang="en-US"/>
          </a:p>
        </p:txBody>
      </p:sp>
      <p:sp>
        <p:nvSpPr>
          <p:cNvPr id="6" name="Footer Placeholder 5"/>
          <p:cNvSpPr>
            <a:spLocks noGrp="1"/>
          </p:cNvSpPr>
          <p:nvPr>
            <p:ph type="ftr" sz="quarter" idx="11"/>
          </p:nvPr>
        </p:nvSpPr>
        <p:spPr/>
        <p:txBody>
          <a:bodyPr/>
          <a:lstStyle/>
          <a:p>
            <a:pPr>
              <a:defRPr/>
            </a:pPr>
            <a:endParaRPr lang="en-GB" altLang="en-US"/>
          </a:p>
        </p:txBody>
      </p:sp>
      <p:sp>
        <p:nvSpPr>
          <p:cNvPr id="7" name="Slide Number Placeholder 6"/>
          <p:cNvSpPr>
            <a:spLocks noGrp="1"/>
          </p:cNvSpPr>
          <p:nvPr>
            <p:ph type="sldNum" sz="quarter" idx="12"/>
          </p:nvPr>
        </p:nvSpPr>
        <p:spPr/>
        <p:txBody>
          <a:bodyPr/>
          <a:lstStyle/>
          <a:p>
            <a:pPr>
              <a:defRPr/>
            </a:pPr>
            <a:fld id="{2065A143-2BC2-4A7D-B25D-44043ADCBD48}" type="slidenum">
              <a:rPr lang="en-GB" altLang="en-US" smtClean="0"/>
              <a:pPr>
                <a:defRPr/>
              </a:pPr>
              <a:t>‹#›</a:t>
            </a:fld>
            <a:endParaRPr lang="en-GB" altLang="en-US"/>
          </a:p>
        </p:txBody>
      </p:sp>
    </p:spTree>
    <p:extLst>
      <p:ext uri="{BB962C8B-B14F-4D97-AF65-F5344CB8AC3E}">
        <p14:creationId xmlns:p14="http://schemas.microsoft.com/office/powerpoint/2010/main" val="28108631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GB" altLang="en-US"/>
          </a:p>
        </p:txBody>
      </p:sp>
      <p:sp>
        <p:nvSpPr>
          <p:cNvPr id="6" name="Footer Placeholder 5"/>
          <p:cNvSpPr>
            <a:spLocks noGrp="1"/>
          </p:cNvSpPr>
          <p:nvPr>
            <p:ph type="ftr" sz="quarter" idx="11"/>
          </p:nvPr>
        </p:nvSpPr>
        <p:spPr/>
        <p:txBody>
          <a:bodyPr/>
          <a:lstStyle/>
          <a:p>
            <a:pPr>
              <a:defRPr/>
            </a:pPr>
            <a:endParaRPr lang="en-GB" altLang="en-US"/>
          </a:p>
        </p:txBody>
      </p:sp>
      <p:sp>
        <p:nvSpPr>
          <p:cNvPr id="7" name="Slide Number Placeholder 6"/>
          <p:cNvSpPr>
            <a:spLocks noGrp="1"/>
          </p:cNvSpPr>
          <p:nvPr>
            <p:ph type="sldNum" sz="quarter" idx="12"/>
          </p:nvPr>
        </p:nvSpPr>
        <p:spPr/>
        <p:txBody>
          <a:bodyPr/>
          <a:lstStyle/>
          <a:p>
            <a:pPr>
              <a:defRPr/>
            </a:pPr>
            <a:fld id="{7994CAD2-2829-4FB2-9741-881EE25F4705}" type="slidenum">
              <a:rPr lang="en-GB" altLang="en-US" smtClean="0"/>
              <a:pPr>
                <a:defRPr/>
              </a:pPr>
              <a:t>‹#›</a:t>
            </a:fld>
            <a:endParaRPr lang="en-GB" altLang="en-US"/>
          </a:p>
        </p:txBody>
      </p:sp>
    </p:spTree>
    <p:extLst>
      <p:ext uri="{BB962C8B-B14F-4D97-AF65-F5344CB8AC3E}">
        <p14:creationId xmlns:p14="http://schemas.microsoft.com/office/powerpoint/2010/main" val="15724244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a:defRPr/>
            </a:pPr>
            <a:endParaRPr lang="en-GB" altLang="en-US"/>
          </a:p>
        </p:txBody>
      </p:sp>
      <p:sp>
        <p:nvSpPr>
          <p:cNvPr id="5" name="Footer Placeholder 4"/>
          <p:cNvSpPr>
            <a:spLocks noGrp="1"/>
          </p:cNvSpPr>
          <p:nvPr>
            <p:ph type="ftr" sz="quarter" idx="11"/>
          </p:nvPr>
        </p:nvSpPr>
        <p:spPr/>
        <p:txBody>
          <a:bodyPr/>
          <a:lstStyle/>
          <a:p>
            <a:pPr>
              <a:defRPr/>
            </a:pPr>
            <a:endParaRPr lang="en-GB" altLang="en-US"/>
          </a:p>
        </p:txBody>
      </p:sp>
      <p:sp>
        <p:nvSpPr>
          <p:cNvPr id="6" name="Slide Number Placeholder 5"/>
          <p:cNvSpPr>
            <a:spLocks noGrp="1"/>
          </p:cNvSpPr>
          <p:nvPr>
            <p:ph type="sldNum" sz="quarter" idx="12"/>
          </p:nvPr>
        </p:nvSpPr>
        <p:spPr/>
        <p:txBody>
          <a:bodyPr/>
          <a:lstStyle/>
          <a:p>
            <a:pPr>
              <a:defRPr/>
            </a:pPr>
            <a:fld id="{54F20D34-DAB9-4F63-AD79-926E8C8F78BE}" type="slidenum">
              <a:rPr lang="en-GB" altLang="en-US" smtClean="0"/>
              <a:pPr>
                <a:defRPr/>
              </a:pPr>
              <a:t>‹#›</a:t>
            </a:fld>
            <a:endParaRPr lang="en-GB" altLang="en-US"/>
          </a:p>
        </p:txBody>
      </p:sp>
    </p:spTree>
    <p:extLst>
      <p:ext uri="{BB962C8B-B14F-4D97-AF65-F5344CB8AC3E}">
        <p14:creationId xmlns:p14="http://schemas.microsoft.com/office/powerpoint/2010/main" val="27320742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a:defRPr/>
            </a:pPr>
            <a:endParaRPr lang="en-GB" altLang="en-US"/>
          </a:p>
        </p:txBody>
      </p:sp>
      <p:sp>
        <p:nvSpPr>
          <p:cNvPr id="5" name="Footer Placeholder 4"/>
          <p:cNvSpPr>
            <a:spLocks noGrp="1"/>
          </p:cNvSpPr>
          <p:nvPr>
            <p:ph type="ftr" sz="quarter" idx="11"/>
          </p:nvPr>
        </p:nvSpPr>
        <p:spPr/>
        <p:txBody>
          <a:bodyPr/>
          <a:lstStyle/>
          <a:p>
            <a:pPr>
              <a:defRPr/>
            </a:pPr>
            <a:endParaRPr lang="en-GB" altLang="en-US"/>
          </a:p>
        </p:txBody>
      </p:sp>
      <p:sp>
        <p:nvSpPr>
          <p:cNvPr id="6" name="Slide Number Placeholder 5"/>
          <p:cNvSpPr>
            <a:spLocks noGrp="1"/>
          </p:cNvSpPr>
          <p:nvPr>
            <p:ph type="sldNum" sz="quarter" idx="12"/>
          </p:nvPr>
        </p:nvSpPr>
        <p:spPr/>
        <p:txBody>
          <a:bodyPr/>
          <a:lstStyle/>
          <a:p>
            <a:pPr>
              <a:defRPr/>
            </a:pPr>
            <a:fld id="{D8FE5C5F-EBE7-4325-806E-C8089054A4BB}" type="slidenum">
              <a:rPr lang="en-GB" altLang="en-US" smtClean="0"/>
              <a:pPr>
                <a:defRPr/>
              </a:pPr>
              <a:t>‹#›</a:t>
            </a:fld>
            <a:endParaRPr lang="en-GB" altLang="en-US"/>
          </a:p>
        </p:txBody>
      </p:sp>
    </p:spTree>
    <p:extLst>
      <p:ext uri="{BB962C8B-B14F-4D97-AF65-F5344CB8AC3E}">
        <p14:creationId xmlns:p14="http://schemas.microsoft.com/office/powerpoint/2010/main" val="25783783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en-GB" alt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a:defRPr/>
            </a:pPr>
            <a:endParaRPr lang="en-GB" alt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CB6350D2-3FF2-4470-ABA3-292D19A7E3C5}" type="slidenum">
              <a:rPr lang="en-GB" altLang="en-US" smtClean="0"/>
              <a:pPr>
                <a:defRPr/>
              </a:pPr>
              <a:t>‹#›</a:t>
            </a:fld>
            <a:endParaRPr lang="en-GB" altLang="en-US"/>
          </a:p>
        </p:txBody>
      </p:sp>
    </p:spTree>
    <p:extLst>
      <p:ext uri="{BB962C8B-B14F-4D97-AF65-F5344CB8AC3E}">
        <p14:creationId xmlns:p14="http://schemas.microsoft.com/office/powerpoint/2010/main" val="2997406188"/>
      </p:ext>
    </p:extLst>
  </p:cSld>
  <p:clrMap bg1="lt1" tx1="dk1" bg2="lt2" tx2="dk2" accent1="accent1" accent2="accent2" accent3="accent3" accent4="accent4" accent5="accent5" accent6="accent6" hlink="hlink" folHlink="folHlink"/>
  <p:sldLayoutIdLst>
    <p:sldLayoutId id="2147483728" r:id="rId1"/>
    <p:sldLayoutId id="2147483729" r:id="rId2"/>
    <p:sldLayoutId id="2147483730" r:id="rId3"/>
    <p:sldLayoutId id="2147483731" r:id="rId4"/>
    <p:sldLayoutId id="2147483732" r:id="rId5"/>
    <p:sldLayoutId id="2147483733" r:id="rId6"/>
    <p:sldLayoutId id="2147483734" r:id="rId7"/>
    <p:sldLayoutId id="2147483735" r:id="rId8"/>
    <p:sldLayoutId id="2147483736" r:id="rId9"/>
    <p:sldLayoutId id="2147483737" r:id="rId10"/>
    <p:sldLayoutId id="2147483738"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jpeg"/><Relationship Id="rId9" Type="http://schemas.openxmlformats.org/officeDocument/2006/relationships/image" Target="../media/image8.jpeg"/></Relationships>
</file>

<file path=ppt/slides/_rels/slide3.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8.jpeg"/><Relationship Id="rId7" Type="http://schemas.openxmlformats.org/officeDocument/2006/relationships/image" Target="../media/image11.jpeg"/><Relationship Id="rId12" Type="http://schemas.microsoft.com/office/2007/relationships/hdphoto" Target="../media/hdphoto3.wdp"/><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microsoft.com/office/2007/relationships/hdphoto" Target="../media/hdphoto1.wdp"/><Relationship Id="rId11" Type="http://schemas.openxmlformats.org/officeDocument/2006/relationships/image" Target="../media/image14.png"/><Relationship Id="rId5" Type="http://schemas.openxmlformats.org/officeDocument/2006/relationships/image" Target="../media/image10.png"/><Relationship Id="rId10" Type="http://schemas.microsoft.com/office/2007/relationships/hdphoto" Target="../media/hdphoto2.wdp"/><Relationship Id="rId4" Type="http://schemas.openxmlformats.org/officeDocument/2006/relationships/image" Target="../media/image9.png"/><Relationship Id="rId9" Type="http://schemas.openxmlformats.org/officeDocument/2006/relationships/image" Target="../media/image13.png"/></Relationships>
</file>

<file path=ppt/slides/_rels/slide4.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7.png"/><Relationship Id="rId7" Type="http://schemas.openxmlformats.org/officeDocument/2006/relationships/image" Target="../media/image18.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6.jpeg"/><Relationship Id="rId4" Type="http://schemas.openxmlformats.org/officeDocument/2006/relationships/image" Target="../media/image15.jpe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1.jpeg"/></Relationships>
</file>

<file path=ppt/slides/_rels/slide7.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7.png"/><Relationship Id="rId7" Type="http://schemas.openxmlformats.org/officeDocument/2006/relationships/image" Target="../media/image26.jpe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microsoft.com/office/2007/relationships/hdphoto" Target="../media/hdphoto4.wdp"/></Relationships>
</file>

<file path=ppt/slides/_rels/slide1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29.png"/><Relationship Id="rId4" Type="http://schemas.microsoft.com/office/2007/relationships/hdphoto" Target="../media/hdphoto4.wdp"/></Relationships>
</file>

<file path=ppt/slides/_rels/slide1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microsoft.com/office/2007/relationships/hdphoto" Target="../media/hdphoto4.wdp"/></Relationships>
</file>

<file path=ppt/slides/_rels/slide1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30.png"/><Relationship Id="rId4" Type="http://schemas.microsoft.com/office/2007/relationships/hdphoto" Target="../media/hdphoto4.wdp"/></Relationships>
</file>

<file path=ppt/slides/_rels/slide1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microsoft.com/office/2007/relationships/hdphoto" Target="../media/hdphoto4.wdp"/></Relationships>
</file>

<file path=ppt/slides/_rels/slide15.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34.png"/><Relationship Id="rId5" Type="http://schemas.openxmlformats.org/officeDocument/2006/relationships/image" Target="../media/image33.png"/><Relationship Id="rId10" Type="http://schemas.microsoft.com/office/2007/relationships/hdphoto" Target="../media/hdphoto4.wdp"/><Relationship Id="rId4" Type="http://schemas.openxmlformats.org/officeDocument/2006/relationships/image" Target="../media/image32.png"/><Relationship Id="rId9" Type="http://schemas.openxmlformats.org/officeDocument/2006/relationships/image" Target="../media/image28.png"/></Relationships>
</file>

<file path=ppt/slides/_rels/slide1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microsoft.com/office/2007/relationships/hdphoto" Target="../media/hdphoto4.wdp"/><Relationship Id="rId5" Type="http://schemas.openxmlformats.org/officeDocument/2006/relationships/image" Target="../media/image28.png"/><Relationship Id="rId4" Type="http://schemas.openxmlformats.org/officeDocument/2006/relationships/image" Target="../media/image38.png"/></Relationships>
</file>

<file path=ppt/slides/_rels/slide1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41.png"/><Relationship Id="rId4" Type="http://schemas.openxmlformats.org/officeDocument/2006/relationships/image" Target="../media/image40.png"/></Relationships>
</file>

<file path=ppt/slides/_rels/slide1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42.png"/></Relationships>
</file>

<file path=ppt/slides/_rels/slide1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microsoft.com/office/2007/relationships/hdphoto" Target="../media/hdphoto4.wdp"/><Relationship Id="rId4" Type="http://schemas.openxmlformats.org/officeDocument/2006/relationships/image" Target="../media/image28.png"/></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44.png"/><Relationship Id="rId4" Type="http://schemas.microsoft.com/office/2007/relationships/hdphoto" Target="../media/hdphoto4.wdp"/></Relationships>
</file>

<file path=ppt/slides/_rels/slide21.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28.png"/><Relationship Id="rId7" Type="http://schemas.openxmlformats.org/officeDocument/2006/relationships/image" Target="../media/image47.jpeg"/><Relationship Id="rId12" Type="http://schemas.openxmlformats.org/officeDocument/2006/relationships/image" Target="../media/image52.pn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46.png"/><Relationship Id="rId11" Type="http://schemas.openxmlformats.org/officeDocument/2006/relationships/image" Target="../media/image51.png"/><Relationship Id="rId5" Type="http://schemas.openxmlformats.org/officeDocument/2006/relationships/image" Target="../media/image45.png"/><Relationship Id="rId10" Type="http://schemas.openxmlformats.org/officeDocument/2006/relationships/image" Target="../media/image50.png"/><Relationship Id="rId4" Type="http://schemas.microsoft.com/office/2007/relationships/hdphoto" Target="../media/hdphoto4.wdp"/><Relationship Id="rId9" Type="http://schemas.openxmlformats.org/officeDocument/2006/relationships/image" Target="../media/image49.jpeg"/></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44.png"/><Relationship Id="rId4" Type="http://schemas.microsoft.com/office/2007/relationships/hdphoto" Target="../media/hdphoto4.wdp"/></Relationships>
</file>

<file path=ppt/slides/_rels/slide23.xml.rels><?xml version="1.0" encoding="UTF-8" standalone="yes"?>
<Relationships xmlns="http://schemas.openxmlformats.org/package/2006/relationships"><Relationship Id="rId8" Type="http://schemas.openxmlformats.org/officeDocument/2006/relationships/hyperlink" Target="http://www.net-aware.org.uk/" TargetMode="External"/><Relationship Id="rId13" Type="http://schemas.openxmlformats.org/officeDocument/2006/relationships/hyperlink" Target="http://www.bbfc.co.uk/" TargetMode="External"/><Relationship Id="rId3" Type="http://schemas.openxmlformats.org/officeDocument/2006/relationships/image" Target="../media/image28.png"/><Relationship Id="rId7" Type="http://schemas.openxmlformats.org/officeDocument/2006/relationships/hyperlink" Target="http://www.thinkuknow.co.uk/" TargetMode="External"/><Relationship Id="rId12" Type="http://schemas.openxmlformats.org/officeDocument/2006/relationships/hyperlink" Target="https://nationalcollege.com/experts/national-online-safety" TargetMode="External"/><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hyperlink" Target="http://www.commonsensemedia.org/" TargetMode="External"/><Relationship Id="rId11" Type="http://schemas.openxmlformats.org/officeDocument/2006/relationships/hyperlink" Target="http://www.nspcc.org.uk/keeping-children-safe/online-safety" TargetMode="External"/><Relationship Id="rId5" Type="http://schemas.openxmlformats.org/officeDocument/2006/relationships/hyperlink" Target="http://www.saferinternet.org.uk/" TargetMode="External"/><Relationship Id="rId15" Type="http://schemas.openxmlformats.org/officeDocument/2006/relationships/image" Target="../media/image44.png"/><Relationship Id="rId10" Type="http://schemas.openxmlformats.org/officeDocument/2006/relationships/hyperlink" Target="http://www.childnet.com/" TargetMode="External"/><Relationship Id="rId4" Type="http://schemas.microsoft.com/office/2007/relationships/hdphoto" Target="../media/hdphoto4.wdp"/><Relationship Id="rId9" Type="http://schemas.openxmlformats.org/officeDocument/2006/relationships/hyperlink" Target="http://www.internetmatters.org/" TargetMode="External"/><Relationship Id="rId14" Type="http://schemas.openxmlformats.org/officeDocument/2006/relationships/hyperlink" Target="https://pegi.info/page/pegi-age-ratings" TargetMode="External"/></Relationships>
</file>

<file path=ppt/slides/_rels/slide24.xml.rels><?xml version="1.0" encoding="UTF-8" standalone="yes"?>
<Relationships xmlns="http://schemas.openxmlformats.org/package/2006/relationships"><Relationship Id="rId3" Type="http://schemas.openxmlformats.org/officeDocument/2006/relationships/hyperlink" Target="https://www.warwickshire.gov.uk/education-learning/apply-free-school-meals" TargetMode="External"/><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53.jpeg"/><Relationship Id="rId4" Type="http://schemas.openxmlformats.org/officeDocument/2006/relationships/image" Target="../media/image39.jpeg"/></Relationships>
</file>

<file path=ppt/slides/_rels/slide2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hyperlink" Target="https://www.warwickshire.gov.uk/education-learning/apply-free-school-meals" TargetMode="External"/><Relationship Id="rId5" Type="http://schemas.openxmlformats.org/officeDocument/2006/relationships/image" Target="../media/image54.png"/><Relationship Id="rId4" Type="http://schemas.openxmlformats.org/officeDocument/2006/relationships/image" Target="../media/image53.jpeg"/></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8309BC02-ED71-40AD-A760-E1314563537A}"/>
              </a:ext>
            </a:extLst>
          </p:cNvPr>
          <p:cNvSpPr>
            <a:spLocks noGrp="1" noChangeArrowheads="1"/>
          </p:cNvSpPr>
          <p:nvPr>
            <p:ph type="ctrTitle"/>
          </p:nvPr>
        </p:nvSpPr>
        <p:spPr>
          <a:xfrm>
            <a:off x="2976233" y="2887493"/>
            <a:ext cx="5807746" cy="990463"/>
          </a:xfrm>
        </p:spPr>
        <p:txBody>
          <a:bodyPr>
            <a:noAutofit/>
          </a:bodyPr>
          <a:lstStyle/>
          <a:p>
            <a:pPr algn="l" eaLnBrk="1" hangingPunct="1"/>
            <a:br>
              <a:rPr lang="en-GB" altLang="en-US" sz="4400">
                <a:solidFill>
                  <a:schemeClr val="accent2">
                    <a:lumMod val="75000"/>
                  </a:schemeClr>
                </a:solidFill>
                <a:latin typeface="Tahoma" panose="020B0604030504040204" pitchFamily="34" charset="0"/>
              </a:rPr>
            </a:br>
            <a:r>
              <a:rPr lang="en-GB" altLang="en-US" sz="4400">
                <a:solidFill>
                  <a:schemeClr val="accent2">
                    <a:lumMod val="75000"/>
                  </a:schemeClr>
                </a:solidFill>
                <a:latin typeface="Tahoma" panose="020B0604030504040204" pitchFamily="34" charset="0"/>
              </a:rPr>
              <a:t>Year 2</a:t>
            </a:r>
            <a:br>
              <a:rPr lang="en-GB" altLang="en-US" sz="4400">
                <a:solidFill>
                  <a:schemeClr val="accent2">
                    <a:lumMod val="75000"/>
                  </a:schemeClr>
                </a:solidFill>
                <a:latin typeface="Tahoma" panose="020B0604030504040204" pitchFamily="34" charset="0"/>
              </a:rPr>
            </a:br>
            <a:r>
              <a:rPr lang="en-GB" altLang="en-US" sz="4400">
                <a:solidFill>
                  <a:schemeClr val="accent2">
                    <a:lumMod val="75000"/>
                  </a:schemeClr>
                </a:solidFill>
                <a:latin typeface="Tahoma" panose="020B0604030504040204" pitchFamily="34" charset="0"/>
              </a:rPr>
              <a:t>Introduction Evening</a:t>
            </a:r>
          </a:p>
        </p:txBody>
      </p:sp>
      <p:sp>
        <p:nvSpPr>
          <p:cNvPr id="5123" name="Rectangle 3">
            <a:extLst>
              <a:ext uri="{FF2B5EF4-FFF2-40B4-BE49-F238E27FC236}">
                <a16:creationId xmlns:a16="http://schemas.microsoft.com/office/drawing/2014/main" id="{BD822B82-0E7D-42D0-8F19-E19D1FFC53FC}"/>
              </a:ext>
            </a:extLst>
          </p:cNvPr>
          <p:cNvSpPr>
            <a:spLocks noGrp="1" noChangeArrowheads="1"/>
          </p:cNvSpPr>
          <p:nvPr>
            <p:ph type="subTitle" idx="1"/>
          </p:nvPr>
        </p:nvSpPr>
        <p:spPr>
          <a:xfrm>
            <a:off x="2976233" y="3780971"/>
            <a:ext cx="6400800" cy="1447800"/>
          </a:xfrm>
        </p:spPr>
        <p:txBody>
          <a:bodyPr/>
          <a:lstStyle/>
          <a:p>
            <a:pPr algn="l" eaLnBrk="1" hangingPunct="1"/>
            <a:r>
              <a:rPr lang="en-GB" altLang="en-US" sz="2800">
                <a:solidFill>
                  <a:schemeClr val="accent3">
                    <a:lumMod val="75000"/>
                  </a:schemeClr>
                </a:solidFill>
                <a:latin typeface="Tahoma" panose="020B0604030504040204" pitchFamily="34" charset="0"/>
              </a:rPr>
              <a:t>September 2025</a:t>
            </a:r>
            <a:endParaRPr lang="en-GB" altLang="en-US" sz="2000" b="1" i="1">
              <a:solidFill>
                <a:schemeClr val="accent3">
                  <a:lumMod val="75000"/>
                </a:schemeClr>
              </a:solidFill>
              <a:latin typeface="Tahoma" panose="020B0604030504040204" pitchFamily="34" charset="0"/>
            </a:endParaRPr>
          </a:p>
        </p:txBody>
      </p:sp>
      <p:pic>
        <p:nvPicPr>
          <p:cNvPr id="5124" name="Picture 5" descr="coten_end_logo_medium">
            <a:extLst>
              <a:ext uri="{FF2B5EF4-FFF2-40B4-BE49-F238E27FC236}">
                <a16:creationId xmlns:a16="http://schemas.microsoft.com/office/drawing/2014/main" id="{2BEC3371-652E-42C2-8AFD-E0DD95EBAAF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7782" y="2534735"/>
            <a:ext cx="1922348" cy="18474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a:extLst>
              <a:ext uri="{FF2B5EF4-FFF2-40B4-BE49-F238E27FC236}">
                <a16:creationId xmlns:a16="http://schemas.microsoft.com/office/drawing/2014/main" id="{B418ABFB-AEBD-4CDA-A155-3139F7FEAB13}"/>
              </a:ext>
            </a:extLst>
          </p:cNvPr>
          <p:cNvSpPr/>
          <p:nvPr/>
        </p:nvSpPr>
        <p:spPr>
          <a:xfrm>
            <a:off x="0" y="0"/>
            <a:ext cx="9144001" cy="230972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F1BB6759-2182-44E8-B41C-025DF110FA40}"/>
              </a:ext>
            </a:extLst>
          </p:cNvPr>
          <p:cNvSpPr/>
          <p:nvPr/>
        </p:nvSpPr>
        <p:spPr>
          <a:xfrm>
            <a:off x="0" y="4548274"/>
            <a:ext cx="9144001" cy="230972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80D10FFE-5F0B-4FFD-A9A4-E5A72BC0C8D4}"/>
              </a:ext>
            </a:extLst>
          </p:cNvPr>
          <p:cNvSpPr txBox="1">
            <a:spLocks/>
          </p:cNvSpPr>
          <p:nvPr/>
        </p:nvSpPr>
        <p:spPr>
          <a:xfrm>
            <a:off x="6048375" y="2133600"/>
            <a:ext cx="3095625" cy="790575"/>
          </a:xfrm>
          <a:prstGeom prst="rect">
            <a:avLst/>
          </a:prstGeom>
        </p:spPr>
        <p:txBody>
          <a:bodyPr anchor="ctr">
            <a:normAutofit/>
          </a:bodyPr>
          <a:lstStyle/>
          <a:p>
            <a:pPr algn="ctr" eaLnBrk="1" fontAlgn="auto" hangingPunct="1">
              <a:spcAft>
                <a:spcPts val="0"/>
              </a:spcAft>
              <a:defRPr/>
            </a:pPr>
            <a:endParaRPr lang="en-GB" sz="4400">
              <a:latin typeface="+mj-lt"/>
              <a:ea typeface="+mj-ea"/>
              <a:cs typeface="+mj-cs"/>
            </a:endParaRPr>
          </a:p>
        </p:txBody>
      </p:sp>
      <p:sp>
        <p:nvSpPr>
          <p:cNvPr id="15368" name="Title 1">
            <a:extLst>
              <a:ext uri="{FF2B5EF4-FFF2-40B4-BE49-F238E27FC236}">
                <a16:creationId xmlns:a16="http://schemas.microsoft.com/office/drawing/2014/main" id="{EB8062C7-E2EC-4CCA-B1A6-76723772BEA8}"/>
              </a:ext>
            </a:extLst>
          </p:cNvPr>
          <p:cNvSpPr txBox="1">
            <a:spLocks noChangeArrowheads="1"/>
          </p:cNvSpPr>
          <p:nvPr/>
        </p:nvSpPr>
        <p:spPr bwMode="auto">
          <a:xfrm>
            <a:off x="6048375" y="4067175"/>
            <a:ext cx="3097213" cy="79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endParaRPr lang="en-GB" altLang="en-US">
              <a:latin typeface="Tahoma" panose="020B0604030504040204" pitchFamily="34" charset="0"/>
              <a:ea typeface="Tahoma"/>
              <a:cs typeface="Tahoma" panose="020B0604030504040204" pitchFamily="34" charset="0"/>
            </a:endParaRPr>
          </a:p>
        </p:txBody>
      </p:sp>
      <p:grpSp>
        <p:nvGrpSpPr>
          <p:cNvPr id="8" name="Group 7">
            <a:extLst>
              <a:ext uri="{FF2B5EF4-FFF2-40B4-BE49-F238E27FC236}">
                <a16:creationId xmlns:a16="http://schemas.microsoft.com/office/drawing/2014/main" id="{AB29E69F-AAC6-6201-FB5B-036BA8A78203}"/>
              </a:ext>
            </a:extLst>
          </p:cNvPr>
          <p:cNvGrpSpPr/>
          <p:nvPr/>
        </p:nvGrpSpPr>
        <p:grpSpPr>
          <a:xfrm>
            <a:off x="608448" y="1061043"/>
            <a:ext cx="8115339" cy="5389641"/>
            <a:chOff x="497185" y="1263397"/>
            <a:chExt cx="8115339" cy="5389641"/>
          </a:xfrm>
        </p:grpSpPr>
        <p:sp>
          <p:nvSpPr>
            <p:cNvPr id="15366" name="Title 1">
              <a:extLst>
                <a:ext uri="{FF2B5EF4-FFF2-40B4-BE49-F238E27FC236}">
                  <a16:creationId xmlns:a16="http://schemas.microsoft.com/office/drawing/2014/main" id="{DE3F8CA6-2F5E-42B6-98ED-0A131BA9A217}"/>
                </a:ext>
              </a:extLst>
            </p:cNvPr>
            <p:cNvSpPr txBox="1">
              <a:spLocks noChangeArrowheads="1"/>
            </p:cNvSpPr>
            <p:nvPr/>
          </p:nvSpPr>
          <p:spPr bwMode="auto">
            <a:xfrm>
              <a:off x="2841487" y="5771356"/>
              <a:ext cx="3095625" cy="79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b="1">
                  <a:latin typeface="Tahoma" panose="020B0604030504040204" pitchFamily="34" charset="0"/>
                  <a:cs typeface="Tahoma" panose="020B0604030504040204" pitchFamily="34" charset="0"/>
                </a:rPr>
                <a:t>Marianne Halford</a:t>
              </a:r>
            </a:p>
            <a:p>
              <a:pPr algn="ctr" eaLnBrk="1" hangingPunct="1"/>
              <a:r>
                <a:rPr lang="en-GB" altLang="en-US">
                  <a:latin typeface="Tahoma" panose="020B0604030504040204" pitchFamily="34" charset="0"/>
                  <a:cs typeface="Tahoma" panose="020B0604030504040204" pitchFamily="34" charset="0"/>
                </a:rPr>
                <a:t>Y1/2 Phase Leader</a:t>
              </a:r>
            </a:p>
          </p:txBody>
        </p:sp>
        <p:sp>
          <p:nvSpPr>
            <p:cNvPr id="17" name="Title 1">
              <a:extLst>
                <a:ext uri="{FF2B5EF4-FFF2-40B4-BE49-F238E27FC236}">
                  <a16:creationId xmlns:a16="http://schemas.microsoft.com/office/drawing/2014/main" id="{08DA1F89-C688-4CE0-BECB-4C548D423E70}"/>
                </a:ext>
              </a:extLst>
            </p:cNvPr>
            <p:cNvSpPr txBox="1">
              <a:spLocks noChangeArrowheads="1"/>
            </p:cNvSpPr>
            <p:nvPr/>
          </p:nvSpPr>
          <p:spPr bwMode="auto">
            <a:xfrm>
              <a:off x="5515311" y="5705563"/>
              <a:ext cx="3097213" cy="79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b="1">
                  <a:latin typeface="Tahoma" panose="020B0604030504040204" pitchFamily="34" charset="0"/>
                  <a:cs typeface="Tahoma" panose="020B0604030504040204" pitchFamily="34" charset="0"/>
                </a:rPr>
                <a:t>Liz Munday</a:t>
              </a:r>
            </a:p>
            <a:p>
              <a:pPr algn="ctr" eaLnBrk="1" hangingPunct="1"/>
              <a:r>
                <a:rPr lang="en-GB" altLang="en-US">
                  <a:latin typeface="Tahoma" panose="020B0604030504040204" pitchFamily="34" charset="0"/>
                  <a:cs typeface="Tahoma" panose="020B0604030504040204" pitchFamily="34" charset="0"/>
                </a:rPr>
                <a:t>SENDCo</a:t>
              </a:r>
            </a:p>
          </p:txBody>
        </p:sp>
        <p:pic>
          <p:nvPicPr>
            <p:cNvPr id="19" name="Picture 14">
              <a:extLst>
                <a:ext uri="{FF2B5EF4-FFF2-40B4-BE49-F238E27FC236}">
                  <a16:creationId xmlns:a16="http://schemas.microsoft.com/office/drawing/2014/main" id="{1198D83E-9DC2-4000-8EC7-5B7609D137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14082" r="787"/>
            <a:stretch>
              <a:fillRect/>
            </a:stretch>
          </p:blipFill>
          <p:spPr bwMode="auto">
            <a:xfrm>
              <a:off x="6405155" y="4089429"/>
              <a:ext cx="1317524" cy="1712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 name="Group 3">
              <a:extLst>
                <a:ext uri="{FF2B5EF4-FFF2-40B4-BE49-F238E27FC236}">
                  <a16:creationId xmlns:a16="http://schemas.microsoft.com/office/drawing/2014/main" id="{8095E15A-BD4B-62DA-4E38-FB205C874068}"/>
                </a:ext>
              </a:extLst>
            </p:cNvPr>
            <p:cNvGrpSpPr/>
            <p:nvPr/>
          </p:nvGrpSpPr>
          <p:grpSpPr>
            <a:xfrm>
              <a:off x="497185" y="1263397"/>
              <a:ext cx="8021459" cy="5389641"/>
              <a:chOff x="-37306" y="1478297"/>
              <a:chExt cx="9174138" cy="6162786"/>
            </a:xfrm>
          </p:grpSpPr>
          <p:sp>
            <p:nvSpPr>
              <p:cNvPr id="15371" name="Title 1">
                <a:extLst>
                  <a:ext uri="{FF2B5EF4-FFF2-40B4-BE49-F238E27FC236}">
                    <a16:creationId xmlns:a16="http://schemas.microsoft.com/office/drawing/2014/main" id="{3AC6F798-DC3C-4260-AA5A-2B31447F2E11}"/>
                  </a:ext>
                </a:extLst>
              </p:cNvPr>
              <p:cNvSpPr txBox="1">
                <a:spLocks noChangeArrowheads="1"/>
              </p:cNvSpPr>
              <p:nvPr/>
            </p:nvSpPr>
            <p:spPr bwMode="auto">
              <a:xfrm>
                <a:off x="-37306" y="3552031"/>
                <a:ext cx="2987675" cy="79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b="1">
                    <a:latin typeface="Tahoma" panose="020B0604030504040204" pitchFamily="34" charset="0"/>
                    <a:cs typeface="Tahoma" panose="020B0604030504040204" pitchFamily="34" charset="0"/>
                  </a:rPr>
                  <a:t>Sarah Sheepy </a:t>
                </a:r>
              </a:p>
              <a:p>
                <a:pPr algn="ctr" eaLnBrk="1" hangingPunct="1"/>
                <a:r>
                  <a:rPr lang="en-GB" altLang="en-US">
                    <a:latin typeface="Tahoma"/>
                    <a:ea typeface="Tahoma"/>
                    <a:cs typeface="Tahoma"/>
                  </a:rPr>
                  <a:t>Executive Headteacher</a:t>
                </a:r>
                <a:endParaRPr lang="en-GB" altLang="en-US">
                  <a:latin typeface="Tahoma" panose="020B0604030504040204" pitchFamily="34" charset="0"/>
                  <a:ea typeface="Tahoma"/>
                  <a:cs typeface="Tahoma" panose="020B0604030504040204" pitchFamily="34" charset="0"/>
                </a:endParaRPr>
              </a:p>
            </p:txBody>
          </p:sp>
          <p:sp>
            <p:nvSpPr>
              <p:cNvPr id="15372" name="Title 1">
                <a:extLst>
                  <a:ext uri="{FF2B5EF4-FFF2-40B4-BE49-F238E27FC236}">
                    <a16:creationId xmlns:a16="http://schemas.microsoft.com/office/drawing/2014/main" id="{6069FD13-726D-4D11-9B15-A8E4393572F0}"/>
                  </a:ext>
                </a:extLst>
              </p:cNvPr>
              <p:cNvSpPr txBox="1">
                <a:spLocks noChangeArrowheads="1"/>
              </p:cNvSpPr>
              <p:nvPr/>
            </p:nvSpPr>
            <p:spPr bwMode="auto">
              <a:xfrm>
                <a:off x="6041207" y="3566480"/>
                <a:ext cx="3095625" cy="79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b="1">
                    <a:latin typeface="Tahoma" panose="020B0604030504040204" pitchFamily="34" charset="0"/>
                    <a:cs typeface="Tahoma" panose="020B0604030504040204" pitchFamily="34" charset="0"/>
                  </a:rPr>
                  <a:t>Orlando </a:t>
                </a:r>
                <a:r>
                  <a:rPr lang="en-GB" altLang="en-US" b="1" err="1">
                    <a:latin typeface="Tahoma" panose="020B0604030504040204" pitchFamily="34" charset="0"/>
                    <a:cs typeface="Tahoma" panose="020B0604030504040204" pitchFamily="34" charset="0"/>
                  </a:rPr>
                  <a:t>Graña</a:t>
                </a:r>
                <a:endParaRPr lang="en-GB" altLang="en-US" b="1">
                  <a:latin typeface="Tahoma" panose="020B0604030504040204" pitchFamily="34" charset="0"/>
                  <a:cs typeface="Tahoma" panose="020B0604030504040204" pitchFamily="34" charset="0"/>
                </a:endParaRPr>
              </a:p>
              <a:p>
                <a:pPr algn="ctr" eaLnBrk="1" hangingPunct="1"/>
                <a:r>
                  <a:rPr lang="en-GB" altLang="en-US">
                    <a:latin typeface="Tahoma" panose="020B0604030504040204" pitchFamily="34" charset="0"/>
                    <a:cs typeface="Tahoma" panose="020B0604030504040204" pitchFamily="34" charset="0"/>
                  </a:rPr>
                  <a:t>Deputy Head</a:t>
                </a:r>
              </a:p>
            </p:txBody>
          </p:sp>
          <p:pic>
            <p:nvPicPr>
              <p:cNvPr id="15374" name="Picture 5" descr="S:\Staff Shared\Staff photos - Nov 2016\KP.jpg">
                <a:extLst>
                  <a:ext uri="{FF2B5EF4-FFF2-40B4-BE49-F238E27FC236}">
                    <a16:creationId xmlns:a16="http://schemas.microsoft.com/office/drawing/2014/main" id="{ECBC3B97-830A-4B52-9AC2-3181143E9E3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3999" t="8000"/>
              <a:stretch>
                <a:fillRect/>
              </a:stretch>
            </p:blipFill>
            <p:spPr bwMode="auto">
              <a:xfrm>
                <a:off x="705643" y="4625007"/>
                <a:ext cx="1501775"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5" name="Picture 12">
                <a:extLst>
                  <a:ext uri="{FF2B5EF4-FFF2-40B4-BE49-F238E27FC236}">
                    <a16:creationId xmlns:a16="http://schemas.microsoft.com/office/drawing/2014/main" id="{6219219A-AECC-4D2D-9A7F-14386B357AA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t="10417"/>
              <a:stretch>
                <a:fillRect/>
              </a:stretch>
            </p:blipFill>
            <p:spPr bwMode="auto">
              <a:xfrm>
                <a:off x="6813366" y="1583675"/>
                <a:ext cx="1493838" cy="20050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6" name="Title 1">
                <a:extLst>
                  <a:ext uri="{FF2B5EF4-FFF2-40B4-BE49-F238E27FC236}">
                    <a16:creationId xmlns:a16="http://schemas.microsoft.com/office/drawing/2014/main" id="{8D4C237B-9CD8-4D66-B6C9-F0C13BBC0661}"/>
                  </a:ext>
                </a:extLst>
              </p:cNvPr>
              <p:cNvSpPr txBox="1">
                <a:spLocks noChangeArrowheads="1"/>
              </p:cNvSpPr>
              <p:nvPr/>
            </p:nvSpPr>
            <p:spPr bwMode="auto">
              <a:xfrm>
                <a:off x="-37306" y="6488558"/>
                <a:ext cx="3024188" cy="115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b="1">
                    <a:latin typeface="Tahoma" panose="020B0604030504040204" pitchFamily="34" charset="0"/>
                    <a:cs typeface="Tahoma" panose="020B0604030504040204" pitchFamily="34" charset="0"/>
                  </a:rPr>
                  <a:t>Kerry Pope</a:t>
                </a:r>
              </a:p>
              <a:p>
                <a:pPr algn="ctr" eaLnBrk="1" hangingPunct="1"/>
                <a:r>
                  <a:rPr lang="en-GB" altLang="en-US">
                    <a:latin typeface="Tahoma"/>
                    <a:ea typeface="Tahoma"/>
                    <a:cs typeface="Tahoma"/>
                  </a:rPr>
                  <a:t>Deputy Head and DSL</a:t>
                </a:r>
              </a:p>
            </p:txBody>
          </p:sp>
          <p:pic>
            <p:nvPicPr>
              <p:cNvPr id="2" name="Picture 1"/>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682610" y="1478297"/>
                <a:ext cx="1449403" cy="2101179"/>
              </a:xfrm>
              <a:prstGeom prst="rect">
                <a:avLst/>
              </a:prstGeom>
            </p:spPr>
          </p:pic>
        </p:grpSp>
        <p:pic>
          <p:nvPicPr>
            <p:cNvPr id="7" name="Picture 6">
              <a:extLst>
                <a:ext uri="{FF2B5EF4-FFF2-40B4-BE49-F238E27FC236}">
                  <a16:creationId xmlns:a16="http://schemas.microsoft.com/office/drawing/2014/main" id="{84B3DA70-A1C4-3F51-FBE8-EC135F20AE0C}"/>
                </a:ext>
              </a:extLst>
            </p:cNvPr>
            <p:cNvPicPr>
              <a:picLocks noChangeAspect="1"/>
            </p:cNvPicPr>
            <p:nvPr/>
          </p:nvPicPr>
          <p:blipFill>
            <a:blip r:embed="rId7"/>
            <a:stretch>
              <a:fillRect/>
            </a:stretch>
          </p:blipFill>
          <p:spPr>
            <a:xfrm>
              <a:off x="3847488" y="1341043"/>
              <a:ext cx="1267414" cy="1753255"/>
            </a:xfrm>
            <a:prstGeom prst="rect">
              <a:avLst/>
            </a:prstGeom>
          </p:spPr>
        </p:pic>
        <p:sp>
          <p:nvSpPr>
            <p:cNvPr id="22" name="Title 1">
              <a:extLst>
                <a:ext uri="{FF2B5EF4-FFF2-40B4-BE49-F238E27FC236}">
                  <a16:creationId xmlns:a16="http://schemas.microsoft.com/office/drawing/2014/main" id="{76F14043-8775-6023-4370-EA0DF82D6E7F}"/>
                </a:ext>
              </a:extLst>
            </p:cNvPr>
            <p:cNvSpPr txBox="1">
              <a:spLocks noChangeArrowheads="1"/>
            </p:cNvSpPr>
            <p:nvPr/>
          </p:nvSpPr>
          <p:spPr bwMode="auto">
            <a:xfrm>
              <a:off x="3199677" y="3074850"/>
              <a:ext cx="2612290" cy="692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b="1">
                  <a:latin typeface="Tahoma" panose="020B0604030504040204" pitchFamily="34" charset="0"/>
                  <a:cs typeface="Tahoma" panose="020B0604030504040204" pitchFamily="34" charset="0"/>
                </a:rPr>
                <a:t>Nick Williams</a:t>
              </a:r>
            </a:p>
            <a:p>
              <a:pPr algn="ctr" eaLnBrk="1" hangingPunct="1"/>
              <a:r>
                <a:rPr lang="en-GB" altLang="en-US">
                  <a:latin typeface="Tahoma"/>
                  <a:ea typeface="Tahoma"/>
                  <a:cs typeface="Tahoma"/>
                </a:rPr>
                <a:t>Head of School</a:t>
              </a:r>
            </a:p>
          </p:txBody>
        </p:sp>
      </p:grpSp>
      <p:sp>
        <p:nvSpPr>
          <p:cNvPr id="23" name="Title 1">
            <a:extLst>
              <a:ext uri="{FF2B5EF4-FFF2-40B4-BE49-F238E27FC236}">
                <a16:creationId xmlns:a16="http://schemas.microsoft.com/office/drawing/2014/main" id="{255183F9-7B2B-4571-9475-965C06D620FF}"/>
              </a:ext>
            </a:extLst>
          </p:cNvPr>
          <p:cNvSpPr>
            <a:spLocks noGrp="1" noChangeArrowheads="1"/>
          </p:cNvSpPr>
          <p:nvPr>
            <p:ph type="ctrTitle"/>
          </p:nvPr>
        </p:nvSpPr>
        <p:spPr>
          <a:xfrm>
            <a:off x="196832" y="223094"/>
            <a:ext cx="8208962" cy="569635"/>
          </a:xfrm>
        </p:spPr>
        <p:txBody>
          <a:bodyPr>
            <a:normAutofit/>
          </a:bodyPr>
          <a:lstStyle/>
          <a:p>
            <a:pPr algn="l"/>
            <a:r>
              <a:rPr lang="en-GB" altLang="en-US" sz="3300" b="1">
                <a:solidFill>
                  <a:schemeClr val="accent2">
                    <a:lumMod val="75000"/>
                  </a:schemeClr>
                </a:solidFill>
                <a:latin typeface="Tahoma" panose="020B0604030504040204" pitchFamily="34" charset="0"/>
                <a:cs typeface="Tahoma" panose="020B0604030504040204" pitchFamily="34" charset="0"/>
              </a:rPr>
              <a:t>Staffing</a:t>
            </a:r>
            <a:endParaRPr lang="en-GB" altLang="en-US" sz="3300">
              <a:solidFill>
                <a:schemeClr val="accent2">
                  <a:lumMod val="75000"/>
                </a:schemeClr>
              </a:solidFill>
              <a:latin typeface="Tahoma" panose="020B0604030504040204" pitchFamily="34" charset="0"/>
              <a:cs typeface="Tahoma" panose="020B0604030504040204" pitchFamily="34" charset="0"/>
            </a:endParaRPr>
          </a:p>
        </p:txBody>
      </p:sp>
      <p:sp>
        <p:nvSpPr>
          <p:cNvPr id="24" name="TextBox 23">
            <a:extLst>
              <a:ext uri="{FF2B5EF4-FFF2-40B4-BE49-F238E27FC236}">
                <a16:creationId xmlns:a16="http://schemas.microsoft.com/office/drawing/2014/main" id="{BCEFE784-A976-4F05-87B6-3115323C5A71}"/>
              </a:ext>
            </a:extLst>
          </p:cNvPr>
          <p:cNvSpPr txBox="1"/>
          <p:nvPr/>
        </p:nvSpPr>
        <p:spPr>
          <a:xfrm>
            <a:off x="196832" y="735579"/>
            <a:ext cx="4375168" cy="313932"/>
          </a:xfrm>
          <a:prstGeom prst="rect">
            <a:avLst/>
          </a:prstGeom>
          <a:noFill/>
        </p:spPr>
        <p:txBody>
          <a:bodyPr wrap="square">
            <a:spAutoFit/>
          </a:bodyPr>
          <a:lstStyle/>
          <a:p>
            <a:pPr marL="0" indent="0" eaLnBrk="1" hangingPunct="1">
              <a:lnSpc>
                <a:spcPct val="80000"/>
              </a:lnSpc>
              <a:buNone/>
              <a:defRPr/>
            </a:pPr>
            <a:r>
              <a:rPr lang="en-GB" altLang="en-US" sz="1800">
                <a:latin typeface="Tahoma" pitchFamily="34" charset="0"/>
              </a:rPr>
              <a:t>The Senior Leadership Team includes:</a:t>
            </a:r>
          </a:p>
        </p:txBody>
      </p:sp>
      <p:pic>
        <p:nvPicPr>
          <p:cNvPr id="25" name="Picture 3">
            <a:extLst>
              <a:ext uri="{FF2B5EF4-FFF2-40B4-BE49-F238E27FC236}">
                <a16:creationId xmlns:a16="http://schemas.microsoft.com/office/drawing/2014/main" id="{73A82449-2703-4C32-ADE2-E72DD5AA385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38641" y="195853"/>
            <a:ext cx="913726" cy="908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A person smiling at the camera&#10;&#10;Description automatically generated">
            <a:extLst>
              <a:ext uri="{FF2B5EF4-FFF2-40B4-BE49-F238E27FC236}">
                <a16:creationId xmlns:a16="http://schemas.microsoft.com/office/drawing/2014/main" id="{D5D0E153-7207-8E9D-5345-37AA998CF982}"/>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834341" y="3646384"/>
            <a:ext cx="1332441" cy="19986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6FACBCF2-B503-4E4F-A99A-4C50CA42A02D}"/>
              </a:ext>
            </a:extLst>
          </p:cNvPr>
          <p:cNvSpPr>
            <a:spLocks noGrp="1" noChangeArrowheads="1"/>
          </p:cNvSpPr>
          <p:nvPr>
            <p:ph type="ctrTitle"/>
          </p:nvPr>
        </p:nvSpPr>
        <p:spPr>
          <a:xfrm>
            <a:off x="513550" y="188444"/>
            <a:ext cx="8208962" cy="569635"/>
          </a:xfrm>
        </p:spPr>
        <p:txBody>
          <a:bodyPr>
            <a:normAutofit/>
          </a:bodyPr>
          <a:lstStyle/>
          <a:p>
            <a:r>
              <a:rPr lang="en-GB" altLang="en-US" sz="3300" b="1">
                <a:solidFill>
                  <a:schemeClr val="accent2">
                    <a:lumMod val="75000"/>
                  </a:schemeClr>
                </a:solidFill>
                <a:latin typeface="Tahoma" panose="020B0604030504040204" pitchFamily="34" charset="0"/>
                <a:cs typeface="Tahoma" panose="020B0604030504040204" pitchFamily="34" charset="0"/>
              </a:rPr>
              <a:t>Staffing</a:t>
            </a:r>
            <a:endParaRPr lang="en-GB" altLang="en-US" sz="3300">
              <a:solidFill>
                <a:schemeClr val="accent2">
                  <a:lumMod val="75000"/>
                </a:schemeClr>
              </a:solidFill>
              <a:latin typeface="Tahoma" panose="020B0604030504040204" pitchFamily="34" charset="0"/>
              <a:cs typeface="Tahoma" panose="020B0604030504040204" pitchFamily="34" charset="0"/>
            </a:endParaRPr>
          </a:p>
        </p:txBody>
      </p:sp>
      <p:sp>
        <p:nvSpPr>
          <p:cNvPr id="30" name="TextBox 29">
            <a:extLst>
              <a:ext uri="{FF2B5EF4-FFF2-40B4-BE49-F238E27FC236}">
                <a16:creationId xmlns:a16="http://schemas.microsoft.com/office/drawing/2014/main" id="{9DF6BE4D-1A86-9BD7-3E22-A807F0434EBC}"/>
              </a:ext>
            </a:extLst>
          </p:cNvPr>
          <p:cNvSpPr txBox="1"/>
          <p:nvPr/>
        </p:nvSpPr>
        <p:spPr>
          <a:xfrm>
            <a:off x="2753651" y="704048"/>
            <a:ext cx="3523200" cy="313932"/>
          </a:xfrm>
          <a:prstGeom prst="rect">
            <a:avLst/>
          </a:prstGeom>
          <a:noFill/>
        </p:spPr>
        <p:txBody>
          <a:bodyPr wrap="square">
            <a:spAutoFit/>
          </a:bodyPr>
          <a:lstStyle/>
          <a:p>
            <a:pPr marL="0" indent="0" algn="ctr" eaLnBrk="1" hangingPunct="1">
              <a:lnSpc>
                <a:spcPct val="80000"/>
              </a:lnSpc>
              <a:buNone/>
              <a:defRPr/>
            </a:pPr>
            <a:r>
              <a:rPr lang="en-GB" altLang="en-US" sz="1800">
                <a:latin typeface="Tahoma" pitchFamily="34" charset="0"/>
              </a:rPr>
              <a:t>The class teachers in Year 2 are: </a:t>
            </a:r>
          </a:p>
        </p:txBody>
      </p:sp>
      <p:grpSp>
        <p:nvGrpSpPr>
          <p:cNvPr id="27" name="Group 26">
            <a:extLst>
              <a:ext uri="{FF2B5EF4-FFF2-40B4-BE49-F238E27FC236}">
                <a16:creationId xmlns:a16="http://schemas.microsoft.com/office/drawing/2014/main" id="{C976E12D-86B3-4DDC-BE25-0787FE8484E0}"/>
              </a:ext>
            </a:extLst>
          </p:cNvPr>
          <p:cNvGrpSpPr/>
          <p:nvPr/>
        </p:nvGrpSpPr>
        <p:grpSpPr>
          <a:xfrm>
            <a:off x="461991" y="2958937"/>
            <a:ext cx="8235789" cy="692784"/>
            <a:chOff x="518703" y="3093350"/>
            <a:chExt cx="8235789" cy="692784"/>
          </a:xfrm>
        </p:grpSpPr>
        <p:grpSp>
          <p:nvGrpSpPr>
            <p:cNvPr id="29" name="Group 28">
              <a:extLst>
                <a:ext uri="{FF2B5EF4-FFF2-40B4-BE49-F238E27FC236}">
                  <a16:creationId xmlns:a16="http://schemas.microsoft.com/office/drawing/2014/main" id="{E747EE70-5011-44C3-A2A4-38D6AD9784C3}"/>
                </a:ext>
              </a:extLst>
            </p:cNvPr>
            <p:cNvGrpSpPr/>
            <p:nvPr/>
          </p:nvGrpSpPr>
          <p:grpSpPr>
            <a:xfrm>
              <a:off x="518703" y="3093350"/>
              <a:ext cx="6186900" cy="692784"/>
              <a:chOff x="-37306" y="3552029"/>
              <a:chExt cx="7075954" cy="792165"/>
            </a:xfrm>
          </p:grpSpPr>
          <p:sp>
            <p:nvSpPr>
              <p:cNvPr id="34" name="Title 1">
                <a:extLst>
                  <a:ext uri="{FF2B5EF4-FFF2-40B4-BE49-F238E27FC236}">
                    <a16:creationId xmlns:a16="http://schemas.microsoft.com/office/drawing/2014/main" id="{9595199C-F9AF-484F-B36C-EE2C28CD4785}"/>
                  </a:ext>
                </a:extLst>
              </p:cNvPr>
              <p:cNvSpPr txBox="1">
                <a:spLocks noChangeArrowheads="1"/>
              </p:cNvSpPr>
              <p:nvPr/>
            </p:nvSpPr>
            <p:spPr bwMode="auto">
              <a:xfrm>
                <a:off x="-37306" y="3552031"/>
                <a:ext cx="2195557" cy="79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b="1">
                    <a:latin typeface="Tahoma" panose="020B0604030504040204" pitchFamily="34" charset="0"/>
                    <a:cs typeface="Tahoma" panose="020B0604030504040204" pitchFamily="34" charset="0"/>
                  </a:rPr>
                  <a:t>Marianne Halford</a:t>
                </a:r>
              </a:p>
              <a:p>
                <a:pPr algn="ctr" eaLnBrk="1" hangingPunct="1"/>
                <a:r>
                  <a:rPr lang="en-GB" altLang="en-US">
                    <a:latin typeface="Tahoma" panose="020B0604030504040204" pitchFamily="34" charset="0"/>
                    <a:cs typeface="Tahoma" panose="020B0604030504040204" pitchFamily="34" charset="0"/>
                  </a:rPr>
                  <a:t>2HH</a:t>
                </a:r>
              </a:p>
            </p:txBody>
          </p:sp>
          <p:sp>
            <p:nvSpPr>
              <p:cNvPr id="35" name="Title 1">
                <a:extLst>
                  <a:ext uri="{FF2B5EF4-FFF2-40B4-BE49-F238E27FC236}">
                    <a16:creationId xmlns:a16="http://schemas.microsoft.com/office/drawing/2014/main" id="{0A962A1E-4434-412F-B96A-56500244F236}"/>
                  </a:ext>
                </a:extLst>
              </p:cNvPr>
              <p:cNvSpPr txBox="1">
                <a:spLocks noChangeArrowheads="1"/>
              </p:cNvSpPr>
              <p:nvPr/>
            </p:nvSpPr>
            <p:spPr bwMode="auto">
              <a:xfrm>
                <a:off x="2542661" y="3552029"/>
                <a:ext cx="2195558" cy="79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b="1">
                    <a:latin typeface="Tahoma" panose="020B0604030504040204" pitchFamily="34" charset="0"/>
                    <a:cs typeface="Tahoma" panose="020B0604030504040204" pitchFamily="34" charset="0"/>
                  </a:rPr>
                  <a:t>Becca </a:t>
                </a:r>
                <a:br>
                  <a:rPr lang="en-GB" altLang="en-US" b="1">
                    <a:latin typeface="Tahoma" panose="020B0604030504040204" pitchFamily="34" charset="0"/>
                    <a:cs typeface="Tahoma" panose="020B0604030504040204" pitchFamily="34" charset="0"/>
                  </a:rPr>
                </a:br>
                <a:r>
                  <a:rPr lang="en-GB" altLang="en-US" b="1">
                    <a:latin typeface="Tahoma" panose="020B0604030504040204" pitchFamily="34" charset="0"/>
                    <a:cs typeface="Tahoma" panose="020B0604030504040204" pitchFamily="34" charset="0"/>
                  </a:rPr>
                  <a:t>Hawkins</a:t>
                </a:r>
              </a:p>
              <a:p>
                <a:pPr algn="ctr" eaLnBrk="1" hangingPunct="1"/>
                <a:r>
                  <a:rPr lang="en-GB" altLang="en-US">
                    <a:latin typeface="Tahoma" panose="020B0604030504040204" pitchFamily="34" charset="0"/>
                    <a:cs typeface="Tahoma" panose="020B0604030504040204" pitchFamily="34" charset="0"/>
                  </a:rPr>
                  <a:t>2HH</a:t>
                </a:r>
              </a:p>
            </p:txBody>
          </p:sp>
          <p:sp>
            <p:nvSpPr>
              <p:cNvPr id="36" name="Title 1">
                <a:extLst>
                  <a:ext uri="{FF2B5EF4-FFF2-40B4-BE49-F238E27FC236}">
                    <a16:creationId xmlns:a16="http://schemas.microsoft.com/office/drawing/2014/main" id="{BDA09F3A-98E4-46B0-A0D0-4D5C1311A8AB}"/>
                  </a:ext>
                </a:extLst>
              </p:cNvPr>
              <p:cNvSpPr txBox="1">
                <a:spLocks noChangeArrowheads="1"/>
              </p:cNvSpPr>
              <p:nvPr/>
            </p:nvSpPr>
            <p:spPr bwMode="auto">
              <a:xfrm>
                <a:off x="4843091" y="3552029"/>
                <a:ext cx="2195557" cy="79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b="1">
                    <a:latin typeface="Tahoma" panose="020B0604030504040204" pitchFamily="34" charset="0"/>
                    <a:cs typeface="Tahoma" panose="020B0604030504040204" pitchFamily="34" charset="0"/>
                  </a:rPr>
                  <a:t>Craig</a:t>
                </a:r>
              </a:p>
              <a:p>
                <a:pPr algn="ctr" eaLnBrk="1" hangingPunct="1"/>
                <a:r>
                  <a:rPr lang="en-GB" altLang="en-US" b="1">
                    <a:latin typeface="Tahoma" panose="020B0604030504040204" pitchFamily="34" charset="0"/>
                    <a:cs typeface="Tahoma" panose="020B0604030504040204" pitchFamily="34" charset="0"/>
                  </a:rPr>
                  <a:t>Rose</a:t>
                </a:r>
              </a:p>
              <a:p>
                <a:pPr algn="ctr" eaLnBrk="1" hangingPunct="1"/>
                <a:r>
                  <a:rPr lang="en-GB" altLang="en-US">
                    <a:latin typeface="Tahoma" panose="020B0604030504040204" pitchFamily="34" charset="0"/>
                    <a:cs typeface="Tahoma" panose="020B0604030504040204" pitchFamily="34" charset="0"/>
                  </a:rPr>
                  <a:t>2CR</a:t>
                </a:r>
              </a:p>
            </p:txBody>
          </p:sp>
        </p:grpSp>
        <p:sp>
          <p:nvSpPr>
            <p:cNvPr id="33" name="Title 1">
              <a:extLst>
                <a:ext uri="{FF2B5EF4-FFF2-40B4-BE49-F238E27FC236}">
                  <a16:creationId xmlns:a16="http://schemas.microsoft.com/office/drawing/2014/main" id="{398F7B3C-7B0C-46EF-A821-DF41822D18AB}"/>
                </a:ext>
              </a:extLst>
            </p:cNvPr>
            <p:cNvSpPr txBox="1">
              <a:spLocks noChangeArrowheads="1"/>
            </p:cNvSpPr>
            <p:nvPr/>
          </p:nvSpPr>
          <p:spPr bwMode="auto">
            <a:xfrm>
              <a:off x="6834794" y="3093350"/>
              <a:ext cx="1919698" cy="6927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b="1">
                  <a:latin typeface="Tahoma" panose="020B0604030504040204" pitchFamily="34" charset="0"/>
                  <a:cs typeface="Tahoma" panose="020B0604030504040204" pitchFamily="34" charset="0"/>
                </a:rPr>
                <a:t>Charley</a:t>
              </a:r>
              <a:br>
                <a:rPr lang="en-GB" altLang="en-US" b="1">
                  <a:latin typeface="Tahoma" panose="020B0604030504040204" pitchFamily="34" charset="0"/>
                  <a:cs typeface="Tahoma" panose="020B0604030504040204" pitchFamily="34" charset="0"/>
                </a:rPr>
              </a:br>
              <a:r>
                <a:rPr lang="en-GB" altLang="en-US" b="1">
                  <a:latin typeface="Tahoma" panose="020B0604030504040204" pitchFamily="34" charset="0"/>
                  <a:cs typeface="Tahoma" panose="020B0604030504040204" pitchFamily="34" charset="0"/>
                </a:rPr>
                <a:t>Slater</a:t>
              </a:r>
            </a:p>
            <a:p>
              <a:pPr algn="ctr" eaLnBrk="1" hangingPunct="1"/>
              <a:r>
                <a:rPr lang="en-GB" altLang="en-US">
                  <a:latin typeface="Tahoma" panose="020B0604030504040204" pitchFamily="34" charset="0"/>
                  <a:cs typeface="Tahoma" panose="020B0604030504040204" pitchFamily="34" charset="0"/>
                </a:rPr>
                <a:t>2CS</a:t>
              </a:r>
            </a:p>
          </p:txBody>
        </p:sp>
      </p:grpSp>
      <p:grpSp>
        <p:nvGrpSpPr>
          <p:cNvPr id="37" name="Group 36">
            <a:extLst>
              <a:ext uri="{FF2B5EF4-FFF2-40B4-BE49-F238E27FC236}">
                <a16:creationId xmlns:a16="http://schemas.microsoft.com/office/drawing/2014/main" id="{2535DCA6-8FCF-4A08-BE17-78F372195D33}"/>
              </a:ext>
            </a:extLst>
          </p:cNvPr>
          <p:cNvGrpSpPr/>
          <p:nvPr/>
        </p:nvGrpSpPr>
        <p:grpSpPr>
          <a:xfrm>
            <a:off x="397356" y="5852577"/>
            <a:ext cx="8235790" cy="716926"/>
            <a:chOff x="518702" y="3093354"/>
            <a:chExt cx="8235790" cy="716926"/>
          </a:xfrm>
        </p:grpSpPr>
        <p:grpSp>
          <p:nvGrpSpPr>
            <p:cNvPr id="38" name="Group 37">
              <a:extLst>
                <a:ext uri="{FF2B5EF4-FFF2-40B4-BE49-F238E27FC236}">
                  <a16:creationId xmlns:a16="http://schemas.microsoft.com/office/drawing/2014/main" id="{F814D63F-E61F-42BB-8935-70877BD0FFA2}"/>
                </a:ext>
              </a:extLst>
            </p:cNvPr>
            <p:cNvGrpSpPr/>
            <p:nvPr/>
          </p:nvGrpSpPr>
          <p:grpSpPr>
            <a:xfrm>
              <a:off x="518702" y="3093354"/>
              <a:ext cx="8235790" cy="716926"/>
              <a:chOff x="-37307" y="3552032"/>
              <a:chExt cx="9419269" cy="819770"/>
            </a:xfrm>
          </p:grpSpPr>
          <p:sp>
            <p:nvSpPr>
              <p:cNvPr id="40" name="Title 1">
                <a:extLst>
                  <a:ext uri="{FF2B5EF4-FFF2-40B4-BE49-F238E27FC236}">
                    <a16:creationId xmlns:a16="http://schemas.microsoft.com/office/drawing/2014/main" id="{ADC56DBC-6943-4FB0-B45A-414C01D74874}"/>
                  </a:ext>
                </a:extLst>
              </p:cNvPr>
              <p:cNvSpPr txBox="1">
                <a:spLocks noChangeArrowheads="1"/>
              </p:cNvSpPr>
              <p:nvPr/>
            </p:nvSpPr>
            <p:spPr bwMode="auto">
              <a:xfrm>
                <a:off x="-37307" y="3552032"/>
                <a:ext cx="2647139" cy="79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b="1" err="1">
                    <a:latin typeface="Tahoma" panose="020B0604030504040204" pitchFamily="34" charset="0"/>
                    <a:cs typeface="Tahoma" panose="020B0604030504040204" pitchFamily="34" charset="0"/>
                  </a:rPr>
                  <a:t>Ekjyot</a:t>
                </a:r>
                <a:br>
                  <a:rPr lang="en-GB" altLang="en-US" b="1">
                    <a:latin typeface="Tahoma" panose="020B0604030504040204" pitchFamily="34" charset="0"/>
                    <a:cs typeface="Tahoma" panose="020B0604030504040204" pitchFamily="34" charset="0"/>
                  </a:rPr>
                </a:br>
                <a:r>
                  <a:rPr lang="en-GB" altLang="en-US" b="1">
                    <a:latin typeface="Tahoma" panose="020B0604030504040204" pitchFamily="34" charset="0"/>
                    <a:cs typeface="Tahoma" panose="020B0604030504040204" pitchFamily="34" charset="0"/>
                  </a:rPr>
                  <a:t>Bhambra</a:t>
                </a:r>
              </a:p>
              <a:p>
                <a:pPr algn="ctr" eaLnBrk="1" hangingPunct="1"/>
                <a:r>
                  <a:rPr lang="en-GB" altLang="en-US">
                    <a:latin typeface="Tahoma" panose="020B0604030504040204" pitchFamily="34" charset="0"/>
                    <a:cs typeface="Tahoma" panose="020B0604030504040204" pitchFamily="34" charset="0"/>
                  </a:rPr>
                  <a:t>2HH</a:t>
                </a:r>
              </a:p>
            </p:txBody>
          </p:sp>
          <p:sp>
            <p:nvSpPr>
              <p:cNvPr id="41" name="Title 1">
                <a:extLst>
                  <a:ext uri="{FF2B5EF4-FFF2-40B4-BE49-F238E27FC236}">
                    <a16:creationId xmlns:a16="http://schemas.microsoft.com/office/drawing/2014/main" id="{A8402292-2DCA-40B0-8F08-231AB9ED5F32}"/>
                  </a:ext>
                </a:extLst>
              </p:cNvPr>
              <p:cNvSpPr txBox="1">
                <a:spLocks noChangeArrowheads="1"/>
              </p:cNvSpPr>
              <p:nvPr/>
            </p:nvSpPr>
            <p:spPr bwMode="auto">
              <a:xfrm>
                <a:off x="7186404" y="3579639"/>
                <a:ext cx="2195558" cy="79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b="1">
                    <a:latin typeface="Tahoma" panose="020B0604030504040204" pitchFamily="34" charset="0"/>
                    <a:cs typeface="Tahoma" panose="020B0604030504040204" pitchFamily="34" charset="0"/>
                  </a:rPr>
                  <a:t>Jess</a:t>
                </a:r>
                <a:br>
                  <a:rPr lang="en-GB" altLang="en-US" b="1">
                    <a:latin typeface="Tahoma" panose="020B0604030504040204" pitchFamily="34" charset="0"/>
                    <a:cs typeface="Tahoma" panose="020B0604030504040204" pitchFamily="34" charset="0"/>
                  </a:rPr>
                </a:br>
                <a:r>
                  <a:rPr lang="en-GB" altLang="en-US" b="1">
                    <a:latin typeface="Tahoma" panose="020B0604030504040204" pitchFamily="34" charset="0"/>
                    <a:cs typeface="Tahoma" panose="020B0604030504040204" pitchFamily="34" charset="0"/>
                  </a:rPr>
                  <a:t>Heatley</a:t>
                </a:r>
              </a:p>
              <a:p>
                <a:pPr algn="ctr" eaLnBrk="1" hangingPunct="1"/>
                <a:r>
                  <a:rPr lang="en-GB" altLang="en-US">
                    <a:latin typeface="Tahoma" panose="020B0604030504040204" pitchFamily="34" charset="0"/>
                    <a:cs typeface="Tahoma" panose="020B0604030504040204" pitchFamily="34" charset="0"/>
                  </a:rPr>
                  <a:t>2CS</a:t>
                </a:r>
              </a:p>
            </p:txBody>
          </p:sp>
        </p:grpSp>
        <p:sp>
          <p:nvSpPr>
            <p:cNvPr id="39" name="Title 1">
              <a:extLst>
                <a:ext uri="{FF2B5EF4-FFF2-40B4-BE49-F238E27FC236}">
                  <a16:creationId xmlns:a16="http://schemas.microsoft.com/office/drawing/2014/main" id="{0DB9A29A-4B98-4882-AD99-3F5B7DB6373D}"/>
                </a:ext>
              </a:extLst>
            </p:cNvPr>
            <p:cNvSpPr txBox="1">
              <a:spLocks noChangeArrowheads="1"/>
            </p:cNvSpPr>
            <p:nvPr/>
          </p:nvSpPr>
          <p:spPr bwMode="auto">
            <a:xfrm>
              <a:off x="3874169" y="3117498"/>
              <a:ext cx="1919698" cy="6927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b="1">
                  <a:latin typeface="Tahoma" panose="020B0604030504040204" pitchFamily="34" charset="0"/>
                  <a:cs typeface="Tahoma" panose="020B0604030504040204" pitchFamily="34" charset="0"/>
                </a:rPr>
                <a:t>Susan</a:t>
              </a:r>
              <a:br>
                <a:rPr lang="en-GB" altLang="en-US" b="1">
                  <a:latin typeface="Tahoma" panose="020B0604030504040204" pitchFamily="34" charset="0"/>
                  <a:cs typeface="Tahoma" panose="020B0604030504040204" pitchFamily="34" charset="0"/>
                </a:rPr>
              </a:br>
              <a:r>
                <a:rPr lang="en-GB" altLang="en-US" b="1">
                  <a:latin typeface="Tahoma" panose="020B0604030504040204" pitchFamily="34" charset="0"/>
                  <a:cs typeface="Tahoma" panose="020B0604030504040204" pitchFamily="34" charset="0"/>
                </a:rPr>
                <a:t>Bagri</a:t>
              </a:r>
            </a:p>
            <a:p>
              <a:pPr algn="ctr" eaLnBrk="1" hangingPunct="1"/>
              <a:r>
                <a:rPr lang="en-GB" altLang="en-US">
                  <a:latin typeface="Tahoma" panose="020B0604030504040204" pitchFamily="34" charset="0"/>
                  <a:cs typeface="Tahoma" panose="020B0604030504040204" pitchFamily="34" charset="0"/>
                </a:rPr>
                <a:t>2CR</a:t>
              </a:r>
            </a:p>
          </p:txBody>
        </p:sp>
      </p:grpSp>
      <p:sp>
        <p:nvSpPr>
          <p:cNvPr id="42" name="TextBox 41">
            <a:extLst>
              <a:ext uri="{FF2B5EF4-FFF2-40B4-BE49-F238E27FC236}">
                <a16:creationId xmlns:a16="http://schemas.microsoft.com/office/drawing/2014/main" id="{4D9344BA-869B-4A61-92CE-77E9E20F5D3D}"/>
              </a:ext>
            </a:extLst>
          </p:cNvPr>
          <p:cNvSpPr txBox="1"/>
          <p:nvPr/>
        </p:nvSpPr>
        <p:spPr>
          <a:xfrm>
            <a:off x="2486730" y="3805103"/>
            <a:ext cx="4057044" cy="313932"/>
          </a:xfrm>
          <a:prstGeom prst="rect">
            <a:avLst/>
          </a:prstGeom>
          <a:noFill/>
        </p:spPr>
        <p:txBody>
          <a:bodyPr wrap="square">
            <a:spAutoFit/>
          </a:bodyPr>
          <a:lstStyle/>
          <a:p>
            <a:pPr marL="0" indent="0" algn="ctr" eaLnBrk="1" hangingPunct="1">
              <a:lnSpc>
                <a:spcPct val="80000"/>
              </a:lnSpc>
              <a:buNone/>
              <a:defRPr/>
            </a:pPr>
            <a:r>
              <a:rPr lang="en-GB" altLang="en-US" sz="1800">
                <a:latin typeface="Tahoma" pitchFamily="34" charset="0"/>
              </a:rPr>
              <a:t>The teaching assistants in Year 2 are: </a:t>
            </a:r>
          </a:p>
        </p:txBody>
      </p:sp>
      <p:pic>
        <p:nvPicPr>
          <p:cNvPr id="2" name="Picture 2" descr="A person smiling at the camera&#10;&#10;Description automatically generated">
            <a:extLst>
              <a:ext uri="{FF2B5EF4-FFF2-40B4-BE49-F238E27FC236}">
                <a16:creationId xmlns:a16="http://schemas.microsoft.com/office/drawing/2014/main" id="{5E3E3D07-BC21-1DF9-322D-08AF4B7A65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619" y="859176"/>
            <a:ext cx="1332441" cy="1998662"/>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2">
            <a:extLst>
              <a:ext uri="{FF2B5EF4-FFF2-40B4-BE49-F238E27FC236}">
                <a16:creationId xmlns:a16="http://schemas.microsoft.com/office/drawing/2014/main" id="{875BA8D8-314D-490A-9D7E-E0F71E10AB4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94643" y="130175"/>
            <a:ext cx="1152525" cy="115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4" name="Picture 6" descr="A person smiling at the camera&#10;&#10;Description automatically generated">
            <a:extLst>
              <a:ext uri="{FF2B5EF4-FFF2-40B4-BE49-F238E27FC236}">
                <a16:creationId xmlns:a16="http://schemas.microsoft.com/office/drawing/2014/main" id="{6C67F1E6-5EC4-5250-E639-5E2D17D45A9C}"/>
              </a:ext>
            </a:extLst>
          </p:cNvPr>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9942" b="98997" l="5388" r="89975">
                        <a14:foregroundMark x1="7769" y1="93317" x2="72556" y2="93567"/>
                        <a14:foregroundMark x1="72556" y1="93567" x2="83584" y2="92732"/>
                        <a14:foregroundMark x1="3509" y1="99081" x2="69048" y2="99081"/>
                        <a14:foregroundMark x1="69048" y1="99081" x2="79323" y2="98496"/>
                        <a14:foregroundMark x1="5388" y1="96575" x2="5388" y2="96575"/>
                        <a14:foregroundMark x1="88346" y1="60401" x2="88346" y2="60401"/>
                      </a14:backgroundRemoval>
                    </a14:imgEffect>
                  </a14:imgLayer>
                </a14:imgProps>
              </a:ext>
              <a:ext uri="{28A0092B-C50C-407E-A947-70E740481C1C}">
                <a14:useLocalDpi xmlns:a14="http://schemas.microsoft.com/office/drawing/2010/main" val="0"/>
              </a:ext>
            </a:extLst>
          </a:blip>
          <a:srcRect/>
          <a:stretch>
            <a:fillRect/>
          </a:stretch>
        </p:blipFill>
        <p:spPr bwMode="auto">
          <a:xfrm>
            <a:off x="7007076" y="871249"/>
            <a:ext cx="1332441" cy="1998662"/>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A person smiling at the camera&#10;&#10;Description automatically generated">
            <a:extLst>
              <a:ext uri="{FF2B5EF4-FFF2-40B4-BE49-F238E27FC236}">
                <a16:creationId xmlns:a16="http://schemas.microsoft.com/office/drawing/2014/main" id="{6BFD5C55-7663-775A-172B-38D0852258A1}"/>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13004"/>
          <a:stretch>
            <a:fillRect/>
          </a:stretch>
        </p:blipFill>
        <p:spPr bwMode="auto">
          <a:xfrm>
            <a:off x="4046451" y="4065004"/>
            <a:ext cx="1332442" cy="1738762"/>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A person with long brown hair wearing a black and white shirt&#10;&#10;Description automatically generated">
            <a:extLst>
              <a:ext uri="{FF2B5EF4-FFF2-40B4-BE49-F238E27FC236}">
                <a16:creationId xmlns:a16="http://schemas.microsoft.com/office/drawing/2014/main" id="{050083C7-3AC5-A141-4695-0BDEAF383CAA}"/>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10666"/>
          <a:stretch>
            <a:fillRect/>
          </a:stretch>
        </p:blipFill>
        <p:spPr bwMode="auto">
          <a:xfrm>
            <a:off x="7024504" y="4065004"/>
            <a:ext cx="1297583" cy="173876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A person with long brown hair wearing a striped shirt&#10;&#10;AI-generated content may be incorrect.">
            <a:extLst>
              <a:ext uri="{FF2B5EF4-FFF2-40B4-BE49-F238E27FC236}">
                <a16:creationId xmlns:a16="http://schemas.microsoft.com/office/drawing/2014/main" id="{6DDA6176-493D-D92A-35EA-A57C923742EB}"/>
              </a:ext>
            </a:extLst>
          </p:cNvPr>
          <p:cNvPicPr>
            <a:picLocks noChangeAspect="1"/>
          </p:cNvPicPr>
          <p:nvPr/>
        </p:nvPicPr>
        <p:blipFill>
          <a:blip r:embed="rId9">
            <a:extLst>
              <a:ext uri="{BEBA8EAE-BF5A-486C-A8C5-ECC9F3942E4B}">
                <a14:imgProps xmlns:a14="http://schemas.microsoft.com/office/drawing/2010/main">
                  <a14:imgLayer r:embed="rId10">
                    <a14:imgEffect>
                      <a14:backgroundRemoval t="9942" b="98480" l="7368" r="97018">
                        <a14:foregroundMark x1="30175" y1="93333" x2="81579" y2="89123"/>
                        <a14:foregroundMark x1="83158" y1="76140" x2="89123" y2="96725"/>
                        <a14:foregroundMark x1="93684" y1="83158" x2="97018" y2="96023"/>
                        <a14:foregroundMark x1="94561" y1="98596" x2="94561" y2="98596"/>
                        <a14:foregroundMark x1="7368" y1="96959" x2="25439" y2="98012"/>
                      </a14:backgroundRemoval>
                    </a14:imgEffect>
                  </a14:imgLayer>
                </a14:imgProps>
              </a:ext>
              <a:ext uri="{28A0092B-C50C-407E-A947-70E740481C1C}">
                <a14:useLocalDpi xmlns:a14="http://schemas.microsoft.com/office/drawing/2010/main" val="0"/>
              </a:ext>
            </a:extLst>
          </a:blip>
          <a:stretch>
            <a:fillRect/>
          </a:stretch>
        </p:blipFill>
        <p:spPr>
          <a:xfrm>
            <a:off x="3117030" y="1017980"/>
            <a:ext cx="1245334" cy="1868002"/>
          </a:xfrm>
          <a:prstGeom prst="rect">
            <a:avLst/>
          </a:prstGeom>
        </p:spPr>
      </p:pic>
      <p:pic>
        <p:nvPicPr>
          <p:cNvPr id="6" name="Picture 5" descr="A person in a suit and tie&#10;&#10;AI-generated content may be incorrect.">
            <a:extLst>
              <a:ext uri="{FF2B5EF4-FFF2-40B4-BE49-F238E27FC236}">
                <a16:creationId xmlns:a16="http://schemas.microsoft.com/office/drawing/2014/main" id="{880DA87C-0114-8FA8-36EC-0B7F1AA6194A}"/>
              </a:ext>
            </a:extLst>
          </p:cNvPr>
          <p:cNvPicPr>
            <a:picLocks noChangeAspect="1"/>
          </p:cNvPicPr>
          <p:nvPr/>
        </p:nvPicPr>
        <p:blipFill>
          <a:blip r:embed="rId11">
            <a:extLst>
              <a:ext uri="{BEBA8EAE-BF5A-486C-A8C5-ECC9F3942E4B}">
                <a14:imgProps xmlns:a14="http://schemas.microsoft.com/office/drawing/2010/main">
                  <a14:imgLayer r:embed="rId12">
                    <a14:imgEffect>
                      <a14:backgroundRemoval t="9942" b="98363" l="2632" r="97544">
                        <a14:foregroundMark x1="17193" y1="74386" x2="90877" y2="77895"/>
                        <a14:foregroundMark x1="15789" y1="95906" x2="18947" y2="68421"/>
                        <a14:foregroundMark x1="27895" y1="65029" x2="2807" y2="82690"/>
                        <a14:foregroundMark x1="2807" y1="82690" x2="12456" y2="91228"/>
                        <a14:foregroundMark x1="67193" y1="89240" x2="81579" y2="61404"/>
                        <a14:foregroundMark x1="81579" y1="61404" x2="80175" y2="59181"/>
                        <a14:foregroundMark x1="88421" y1="76959" x2="51579" y2="90760"/>
                        <a14:foregroundMark x1="51579" y1="90760" x2="39123" y2="90877"/>
                        <a14:foregroundMark x1="65789" y1="98246" x2="97544" y2="80585"/>
                        <a14:foregroundMark x1="97544" y1="80585" x2="93158" y2="81170"/>
                        <a14:foregroundMark x1="91930" y1="91813" x2="91930" y2="91813"/>
                        <a14:foregroundMark x1="91930" y1="94035" x2="79123" y2="94620"/>
                        <a14:foregroundMark x1="91228" y1="99532" x2="13860" y2="97778"/>
                        <a14:foregroundMark x1="13860" y1="97778" x2="11228" y2="98363"/>
                      </a14:backgroundRemoval>
                    </a14:imgEffect>
                  </a14:imgLayer>
                </a14:imgProps>
              </a:ext>
              <a:ext uri="{28A0092B-C50C-407E-A947-70E740481C1C}">
                <a14:useLocalDpi xmlns:a14="http://schemas.microsoft.com/office/drawing/2010/main" val="0"/>
              </a:ext>
            </a:extLst>
          </a:blip>
          <a:stretch>
            <a:fillRect/>
          </a:stretch>
        </p:blipFill>
        <p:spPr>
          <a:xfrm>
            <a:off x="5002554" y="859176"/>
            <a:ext cx="1332441" cy="1998662"/>
          </a:xfrm>
          <a:prstGeom prst="rect">
            <a:avLst/>
          </a:prstGeom>
        </p:spPr>
      </p:pic>
    </p:spTree>
    <p:extLst>
      <p:ext uri="{BB962C8B-B14F-4D97-AF65-F5344CB8AC3E}">
        <p14:creationId xmlns:p14="http://schemas.microsoft.com/office/powerpoint/2010/main" val="42776168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E72CF77E-31A0-4483-B587-FD3C34F6DDDC}"/>
              </a:ext>
            </a:extLst>
          </p:cNvPr>
          <p:cNvSpPr>
            <a:spLocks noGrp="1" noChangeArrowheads="1"/>
          </p:cNvSpPr>
          <p:nvPr>
            <p:ph type="title" idx="4294967295"/>
          </p:nvPr>
        </p:nvSpPr>
        <p:spPr>
          <a:xfrm>
            <a:off x="100406" y="-166878"/>
            <a:ext cx="8229600" cy="1143000"/>
          </a:xfrm>
        </p:spPr>
        <p:txBody>
          <a:bodyPr/>
          <a:lstStyle/>
          <a:p>
            <a:r>
              <a:rPr lang="en-GB" altLang="en-US" b="1">
                <a:solidFill>
                  <a:schemeClr val="accent2">
                    <a:lumMod val="75000"/>
                  </a:schemeClr>
                </a:solidFill>
                <a:latin typeface="Tahoma" panose="020B0604030504040204" pitchFamily="34" charset="0"/>
                <a:cs typeface="Tahoma" panose="020B0604030504040204" pitchFamily="34" charset="0"/>
              </a:rPr>
              <a:t>Year 2: Curriculum</a:t>
            </a:r>
          </a:p>
        </p:txBody>
      </p:sp>
      <p:sp>
        <p:nvSpPr>
          <p:cNvPr id="9220" name="TextBox 1">
            <a:extLst>
              <a:ext uri="{FF2B5EF4-FFF2-40B4-BE49-F238E27FC236}">
                <a16:creationId xmlns:a16="http://schemas.microsoft.com/office/drawing/2014/main" id="{85C7FCCB-07E0-46A0-9AE2-727A0AC513B4}"/>
              </a:ext>
            </a:extLst>
          </p:cNvPr>
          <p:cNvSpPr txBox="1">
            <a:spLocks noChangeArrowheads="1"/>
          </p:cNvSpPr>
          <p:nvPr/>
        </p:nvSpPr>
        <p:spPr bwMode="auto">
          <a:xfrm>
            <a:off x="96195" y="671305"/>
            <a:ext cx="8002588" cy="2431435"/>
          </a:xfrm>
          <a:prstGeom prst="rect">
            <a:avLst/>
          </a:prstGeom>
          <a:noFill/>
          <a:ln>
            <a:noFill/>
          </a:ln>
        </p:spPr>
        <p:txBody>
          <a:bodyPr anchor="t">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r>
              <a:rPr lang="en-GB" altLang="en-US" sz="1400">
                <a:latin typeface="Tahoma"/>
                <a:ea typeface="Tahoma"/>
                <a:cs typeface="Tahoma"/>
              </a:rPr>
              <a:t>The children experience a varied curriculum at </a:t>
            </a:r>
            <a:r>
              <a:rPr lang="en-GB" altLang="en-US" sz="1400" err="1">
                <a:latin typeface="Tahoma"/>
                <a:ea typeface="Tahoma"/>
                <a:cs typeface="Tahoma"/>
              </a:rPr>
              <a:t>Coten</a:t>
            </a:r>
            <a:r>
              <a:rPr lang="en-GB" altLang="en-US" sz="1400">
                <a:latin typeface="Tahoma"/>
                <a:ea typeface="Tahoma"/>
                <a:cs typeface="Tahoma"/>
              </a:rPr>
              <a:t> End.</a:t>
            </a:r>
          </a:p>
          <a:p>
            <a:pPr eaLnBrk="1" hangingPunct="1">
              <a:defRPr/>
            </a:pPr>
            <a:r>
              <a:rPr lang="en-GB" altLang="en-US" sz="1400">
                <a:latin typeface="Tahoma"/>
                <a:ea typeface="Tahoma"/>
                <a:cs typeface="Tahoma"/>
              </a:rPr>
              <a:t>An overview of the year’s curriculum content can be found on the website.</a:t>
            </a:r>
          </a:p>
          <a:p>
            <a:pPr eaLnBrk="1" hangingPunct="1">
              <a:defRPr/>
            </a:pPr>
            <a:r>
              <a:rPr lang="en-GB" altLang="en-US" sz="1400">
                <a:latin typeface="Tahoma"/>
                <a:ea typeface="Tahoma"/>
                <a:cs typeface="Tahoma"/>
              </a:rPr>
              <a:t>  </a:t>
            </a:r>
            <a:endParaRPr lang="en-GB" altLang="en-US" sz="1400">
              <a:latin typeface="Tahoma" pitchFamily="34" charset="0"/>
              <a:cs typeface="Tahoma" pitchFamily="34" charset="0"/>
            </a:endParaRPr>
          </a:p>
          <a:p>
            <a:pPr eaLnBrk="1" hangingPunct="1">
              <a:defRPr/>
            </a:pPr>
            <a:r>
              <a:rPr lang="en-GB" altLang="en-US" sz="1400" b="1">
                <a:latin typeface="Tahoma" pitchFamily="34" charset="0"/>
                <a:cs typeface="Tahoma" pitchFamily="34" charset="0"/>
              </a:rPr>
              <a:t>The learning themes in Year 2 are:</a:t>
            </a:r>
          </a:p>
          <a:p>
            <a:pPr>
              <a:defRPr/>
            </a:pPr>
            <a:endParaRPr lang="en-GB" altLang="en-US">
              <a:latin typeface="Tahoma"/>
              <a:ea typeface="Tahoma"/>
              <a:cs typeface="Tahoma"/>
            </a:endParaRPr>
          </a:p>
          <a:p>
            <a:pPr>
              <a:defRPr/>
            </a:pPr>
            <a:endParaRPr lang="en-GB" altLang="en-US">
              <a:latin typeface="Tahoma" pitchFamily="34" charset="0"/>
              <a:ea typeface="Tahoma" pitchFamily="34" charset="0"/>
              <a:cs typeface="Tahoma" pitchFamily="34" charset="0"/>
            </a:endParaRPr>
          </a:p>
          <a:p>
            <a:pPr eaLnBrk="1" hangingPunct="1">
              <a:defRPr/>
            </a:pPr>
            <a:endParaRPr lang="en-GB" altLang="en-US">
              <a:latin typeface="Tahoma" pitchFamily="34" charset="0"/>
              <a:ea typeface="Tahoma" pitchFamily="34" charset="0"/>
              <a:cs typeface="Tahoma" pitchFamily="34" charset="0"/>
            </a:endParaRPr>
          </a:p>
          <a:p>
            <a:pPr eaLnBrk="1" hangingPunct="1">
              <a:defRPr/>
            </a:pPr>
            <a:endParaRPr lang="en-GB" altLang="en-US" sz="1400">
              <a:latin typeface="Tahoma" pitchFamily="34" charset="0"/>
              <a:ea typeface="Tahoma" pitchFamily="34" charset="0"/>
              <a:cs typeface="Tahoma" pitchFamily="34" charset="0"/>
            </a:endParaRPr>
          </a:p>
          <a:p>
            <a:pPr eaLnBrk="1" hangingPunct="1">
              <a:buChar char="•"/>
              <a:defRPr/>
            </a:pPr>
            <a:endParaRPr lang="en-GB" altLang="en-US" sz="1400">
              <a:latin typeface="Tahoma" pitchFamily="34" charset="0"/>
              <a:ea typeface="Tahoma" pitchFamily="34" charset="0"/>
              <a:cs typeface="Tahoma" pitchFamily="34" charset="0"/>
            </a:endParaRPr>
          </a:p>
          <a:p>
            <a:pPr eaLnBrk="1" hangingPunct="1">
              <a:defRPr/>
            </a:pPr>
            <a:endParaRPr lang="en-GB" altLang="en-US" sz="1400">
              <a:latin typeface="Tahoma" pitchFamily="34" charset="0"/>
              <a:ea typeface="Tahoma" pitchFamily="34" charset="0"/>
              <a:cs typeface="Tahoma" pitchFamily="34" charset="0"/>
            </a:endParaRPr>
          </a:p>
        </p:txBody>
      </p:sp>
      <p:grpSp>
        <p:nvGrpSpPr>
          <p:cNvPr id="5" name="Group 4">
            <a:extLst>
              <a:ext uri="{FF2B5EF4-FFF2-40B4-BE49-F238E27FC236}">
                <a16:creationId xmlns:a16="http://schemas.microsoft.com/office/drawing/2014/main" id="{16AD1D10-21D9-60BF-7ECC-D96CF5B75CE3}"/>
              </a:ext>
            </a:extLst>
          </p:cNvPr>
          <p:cNvGrpSpPr/>
          <p:nvPr/>
        </p:nvGrpSpPr>
        <p:grpSpPr>
          <a:xfrm>
            <a:off x="-13056" y="1604154"/>
            <a:ext cx="8834256" cy="2534646"/>
            <a:chOff x="573355" y="2465604"/>
            <a:chExt cx="10585188" cy="3230658"/>
          </a:xfrm>
        </p:grpSpPr>
        <p:grpSp>
          <p:nvGrpSpPr>
            <p:cNvPr id="18" name="Group 17">
              <a:extLst>
                <a:ext uri="{FF2B5EF4-FFF2-40B4-BE49-F238E27FC236}">
                  <a16:creationId xmlns:a16="http://schemas.microsoft.com/office/drawing/2014/main" id="{861B1214-C28A-2FF6-1607-586F0B1372A7}"/>
                </a:ext>
              </a:extLst>
            </p:cNvPr>
            <p:cNvGrpSpPr/>
            <p:nvPr/>
          </p:nvGrpSpPr>
          <p:grpSpPr>
            <a:xfrm>
              <a:off x="589000" y="2829013"/>
              <a:ext cx="10569543" cy="2867249"/>
              <a:chOff x="566568" y="2259291"/>
              <a:chExt cx="10569543" cy="2867249"/>
            </a:xfrm>
          </p:grpSpPr>
          <p:grpSp>
            <p:nvGrpSpPr>
              <p:cNvPr id="19" name="Group 18">
                <a:extLst>
                  <a:ext uri="{FF2B5EF4-FFF2-40B4-BE49-F238E27FC236}">
                    <a16:creationId xmlns:a16="http://schemas.microsoft.com/office/drawing/2014/main" id="{72B2CD62-F66A-9083-E051-FB9EFB359752}"/>
                  </a:ext>
                </a:extLst>
              </p:cNvPr>
              <p:cNvGrpSpPr/>
              <p:nvPr/>
            </p:nvGrpSpPr>
            <p:grpSpPr>
              <a:xfrm>
                <a:off x="566568" y="4434852"/>
                <a:ext cx="9058243" cy="691688"/>
                <a:chOff x="-74241" y="4513450"/>
                <a:chExt cx="9058243" cy="691688"/>
              </a:xfrm>
            </p:grpSpPr>
            <p:sp>
              <p:nvSpPr>
                <p:cNvPr id="27" name="Rectangle 26">
                  <a:extLst>
                    <a:ext uri="{FF2B5EF4-FFF2-40B4-BE49-F238E27FC236}">
                      <a16:creationId xmlns:a16="http://schemas.microsoft.com/office/drawing/2014/main" id="{896564AE-0D9C-11E8-43CC-B95C5605FEFD}"/>
                    </a:ext>
                  </a:extLst>
                </p:cNvPr>
                <p:cNvSpPr/>
                <p:nvPr/>
              </p:nvSpPr>
              <p:spPr>
                <a:xfrm>
                  <a:off x="-74241" y="4513450"/>
                  <a:ext cx="1725635" cy="392294"/>
                </a:xfrm>
                <a:prstGeom prst="rect">
                  <a:avLst/>
                </a:prstGeom>
              </p:spPr>
              <p:txBody>
                <a:bodyPr wrap="square">
                  <a:spAutoFit/>
                </a:bodyPr>
                <a:lstStyle/>
                <a:p>
                  <a:pPr algn="ctr"/>
                  <a:r>
                    <a:rPr lang="en-GB" altLang="en-US" sz="1400">
                      <a:solidFill>
                        <a:schemeClr val="accent5">
                          <a:lumMod val="75000"/>
                        </a:schemeClr>
                      </a:solidFill>
                      <a:latin typeface="Tahoma" panose="020B0604030504040204" pitchFamily="34" charset="0"/>
                    </a:rPr>
                    <a:t>Awesome Africa</a:t>
                  </a:r>
                  <a:endParaRPr lang="en-GB" sz="1400">
                    <a:solidFill>
                      <a:schemeClr val="accent5">
                        <a:lumMod val="75000"/>
                      </a:schemeClr>
                    </a:solidFill>
                  </a:endParaRPr>
                </a:p>
              </p:txBody>
            </p:sp>
            <p:sp>
              <p:nvSpPr>
                <p:cNvPr id="23" name="Rectangle 22">
                  <a:extLst>
                    <a:ext uri="{FF2B5EF4-FFF2-40B4-BE49-F238E27FC236}">
                      <a16:creationId xmlns:a16="http://schemas.microsoft.com/office/drawing/2014/main" id="{75F8493B-EB04-451D-5C84-A1AAC4AACCF3}"/>
                    </a:ext>
                  </a:extLst>
                </p:cNvPr>
                <p:cNvSpPr/>
                <p:nvPr/>
              </p:nvSpPr>
              <p:spPr>
                <a:xfrm>
                  <a:off x="1800447" y="4513450"/>
                  <a:ext cx="1725635" cy="666896"/>
                </a:xfrm>
                <a:prstGeom prst="rect">
                  <a:avLst/>
                </a:prstGeom>
              </p:spPr>
              <p:txBody>
                <a:bodyPr wrap="square">
                  <a:spAutoFit/>
                </a:bodyPr>
                <a:lstStyle/>
                <a:p>
                  <a:pPr algn="ctr"/>
                  <a:r>
                    <a:rPr lang="en-GB" altLang="en-US" sz="1400">
                      <a:solidFill>
                        <a:schemeClr val="accent5">
                          <a:lumMod val="75000"/>
                        </a:schemeClr>
                      </a:solidFill>
                      <a:latin typeface="Tahoma" panose="020B0604030504040204" pitchFamily="34" charset="0"/>
                    </a:rPr>
                    <a:t>Fireworks and Flames</a:t>
                  </a:r>
                  <a:endParaRPr lang="en-GB" sz="1400">
                    <a:solidFill>
                      <a:schemeClr val="accent5">
                        <a:lumMod val="75000"/>
                      </a:schemeClr>
                    </a:solidFill>
                  </a:endParaRPr>
                </a:p>
              </p:txBody>
            </p:sp>
            <p:sp>
              <p:nvSpPr>
                <p:cNvPr id="28" name="Rectangle 27">
                  <a:extLst>
                    <a:ext uri="{FF2B5EF4-FFF2-40B4-BE49-F238E27FC236}">
                      <a16:creationId xmlns:a16="http://schemas.microsoft.com/office/drawing/2014/main" id="{BBE8EB0C-1E2B-C93D-18F8-E4205D276146}"/>
                    </a:ext>
                  </a:extLst>
                </p:cNvPr>
                <p:cNvSpPr/>
                <p:nvPr/>
              </p:nvSpPr>
              <p:spPr>
                <a:xfrm>
                  <a:off x="3685655" y="4513450"/>
                  <a:ext cx="1725635" cy="392292"/>
                </a:xfrm>
                <a:prstGeom prst="rect">
                  <a:avLst/>
                </a:prstGeom>
              </p:spPr>
              <p:txBody>
                <a:bodyPr wrap="square">
                  <a:spAutoFit/>
                </a:bodyPr>
                <a:lstStyle/>
                <a:p>
                  <a:pPr algn="ctr"/>
                  <a:r>
                    <a:rPr lang="en-GB" altLang="en-US" sz="1400">
                      <a:solidFill>
                        <a:schemeClr val="accent4">
                          <a:lumMod val="75000"/>
                        </a:schemeClr>
                      </a:solidFill>
                      <a:latin typeface="Tahoma" panose="020B0604030504040204" pitchFamily="34" charset="0"/>
                    </a:rPr>
                    <a:t>Blue Planet</a:t>
                  </a:r>
                  <a:endParaRPr lang="en-GB" sz="1400">
                    <a:solidFill>
                      <a:schemeClr val="accent4">
                        <a:lumMod val="75000"/>
                      </a:schemeClr>
                    </a:solidFill>
                  </a:endParaRPr>
                </a:p>
              </p:txBody>
            </p:sp>
            <p:sp>
              <p:nvSpPr>
                <p:cNvPr id="30" name="Rectangle 29">
                  <a:extLst>
                    <a:ext uri="{FF2B5EF4-FFF2-40B4-BE49-F238E27FC236}">
                      <a16:creationId xmlns:a16="http://schemas.microsoft.com/office/drawing/2014/main" id="{5469E24F-BCC4-A47E-6F4F-C0FDE7285CDB}"/>
                    </a:ext>
                  </a:extLst>
                </p:cNvPr>
                <p:cNvSpPr/>
                <p:nvPr/>
              </p:nvSpPr>
              <p:spPr>
                <a:xfrm>
                  <a:off x="5570862" y="4531999"/>
                  <a:ext cx="1706570" cy="392294"/>
                </a:xfrm>
                <a:prstGeom prst="rect">
                  <a:avLst/>
                </a:prstGeom>
              </p:spPr>
              <p:txBody>
                <a:bodyPr wrap="square">
                  <a:spAutoFit/>
                </a:bodyPr>
                <a:lstStyle/>
                <a:p>
                  <a:pPr algn="ctr"/>
                  <a:r>
                    <a:rPr lang="en-GB" altLang="en-US" sz="1400">
                      <a:solidFill>
                        <a:schemeClr val="accent4">
                          <a:lumMod val="75000"/>
                        </a:schemeClr>
                      </a:solidFill>
                      <a:latin typeface="Tahoma" panose="020B0604030504040204" pitchFamily="34" charset="0"/>
                    </a:rPr>
                    <a:t>The Victorians</a:t>
                  </a:r>
                  <a:endParaRPr lang="en-GB" sz="1400">
                    <a:solidFill>
                      <a:schemeClr val="accent4">
                        <a:lumMod val="75000"/>
                      </a:schemeClr>
                    </a:solidFill>
                  </a:endParaRPr>
                </a:p>
              </p:txBody>
            </p:sp>
            <p:sp>
              <p:nvSpPr>
                <p:cNvPr id="32" name="Rectangle 31">
                  <a:extLst>
                    <a:ext uri="{FF2B5EF4-FFF2-40B4-BE49-F238E27FC236}">
                      <a16:creationId xmlns:a16="http://schemas.microsoft.com/office/drawing/2014/main" id="{4971F190-354E-53EC-4F5D-3B1B54FF17B2}"/>
                    </a:ext>
                  </a:extLst>
                </p:cNvPr>
                <p:cNvSpPr/>
                <p:nvPr/>
              </p:nvSpPr>
              <p:spPr>
                <a:xfrm>
                  <a:off x="7277432" y="4538242"/>
                  <a:ext cx="1706570" cy="666896"/>
                </a:xfrm>
                <a:prstGeom prst="rect">
                  <a:avLst/>
                </a:prstGeom>
              </p:spPr>
              <p:txBody>
                <a:bodyPr wrap="square">
                  <a:spAutoFit/>
                </a:bodyPr>
                <a:lstStyle/>
                <a:p>
                  <a:pPr algn="ctr"/>
                  <a:r>
                    <a:rPr lang="en-GB" sz="1400">
                      <a:solidFill>
                        <a:schemeClr val="accent2">
                          <a:lumMod val="75000"/>
                        </a:schemeClr>
                      </a:solidFill>
                      <a:latin typeface="Tahoma" panose="020B0604030504040204" pitchFamily="34" charset="0"/>
                    </a:rPr>
                    <a:t>Fantastic Mr Fox</a:t>
                  </a:r>
                  <a:endParaRPr lang="en-GB" sz="1400">
                    <a:solidFill>
                      <a:schemeClr val="accent2">
                        <a:lumMod val="75000"/>
                      </a:schemeClr>
                    </a:solidFill>
                  </a:endParaRPr>
                </a:p>
              </p:txBody>
            </p:sp>
          </p:grpSp>
          <p:cxnSp>
            <p:nvCxnSpPr>
              <p:cNvPr id="20" name="Straight Connector 19">
                <a:extLst>
                  <a:ext uri="{FF2B5EF4-FFF2-40B4-BE49-F238E27FC236}">
                    <a16:creationId xmlns:a16="http://schemas.microsoft.com/office/drawing/2014/main" id="{8D45C3F1-C1A8-9B28-4A9D-8BF9139E4576}"/>
                  </a:ext>
                </a:extLst>
              </p:cNvPr>
              <p:cNvCxnSpPr>
                <a:cxnSpLocks/>
              </p:cNvCxnSpPr>
              <p:nvPr/>
            </p:nvCxnSpPr>
            <p:spPr>
              <a:xfrm>
                <a:off x="783681" y="2259340"/>
                <a:ext cx="3660554" cy="0"/>
              </a:xfrm>
              <a:prstGeom prst="line">
                <a:avLst/>
              </a:prstGeom>
              <a:ln w="38100"/>
            </p:spPr>
            <p:style>
              <a:lnRef idx="1">
                <a:schemeClr val="accent5"/>
              </a:lnRef>
              <a:fillRef idx="0">
                <a:schemeClr val="accent5"/>
              </a:fillRef>
              <a:effectRef idx="0">
                <a:schemeClr val="accent5"/>
              </a:effectRef>
              <a:fontRef idx="minor">
                <a:schemeClr val="tx1"/>
              </a:fontRef>
            </p:style>
          </p:cxnSp>
          <p:cxnSp>
            <p:nvCxnSpPr>
              <p:cNvPr id="21" name="Straight Connector 20">
                <a:extLst>
                  <a:ext uri="{FF2B5EF4-FFF2-40B4-BE49-F238E27FC236}">
                    <a16:creationId xmlns:a16="http://schemas.microsoft.com/office/drawing/2014/main" id="{82985835-9434-0CAA-5DE0-3CAA9B5D3D12}"/>
                  </a:ext>
                </a:extLst>
              </p:cNvPr>
              <p:cNvCxnSpPr>
                <a:cxnSpLocks/>
              </p:cNvCxnSpPr>
              <p:nvPr/>
            </p:nvCxnSpPr>
            <p:spPr>
              <a:xfrm>
                <a:off x="4444236" y="2259291"/>
                <a:ext cx="3580215" cy="0"/>
              </a:xfrm>
              <a:prstGeom prst="line">
                <a:avLst/>
              </a:prstGeom>
              <a:ln w="38100"/>
            </p:spPr>
            <p:style>
              <a:lnRef idx="1">
                <a:schemeClr val="accent4"/>
              </a:lnRef>
              <a:fillRef idx="0">
                <a:schemeClr val="accent4"/>
              </a:fillRef>
              <a:effectRef idx="0">
                <a:schemeClr val="accent4"/>
              </a:effectRef>
              <a:fontRef idx="minor">
                <a:schemeClr val="tx1"/>
              </a:fontRef>
            </p:style>
          </p:cxnSp>
          <p:cxnSp>
            <p:nvCxnSpPr>
              <p:cNvPr id="22" name="Straight Connector 21">
                <a:extLst>
                  <a:ext uri="{FF2B5EF4-FFF2-40B4-BE49-F238E27FC236}">
                    <a16:creationId xmlns:a16="http://schemas.microsoft.com/office/drawing/2014/main" id="{08C01CFC-CDE8-F687-2F14-2A7ED8BB8CEE}"/>
                  </a:ext>
                </a:extLst>
              </p:cNvPr>
              <p:cNvCxnSpPr>
                <a:cxnSpLocks/>
              </p:cNvCxnSpPr>
              <p:nvPr/>
            </p:nvCxnSpPr>
            <p:spPr>
              <a:xfrm>
                <a:off x="8018181" y="2259291"/>
                <a:ext cx="3117930" cy="0"/>
              </a:xfrm>
              <a:prstGeom prst="line">
                <a:avLst/>
              </a:prstGeom>
              <a:ln w="38100"/>
            </p:spPr>
            <p:style>
              <a:lnRef idx="1">
                <a:schemeClr val="accent2"/>
              </a:lnRef>
              <a:fillRef idx="0">
                <a:schemeClr val="accent2"/>
              </a:fillRef>
              <a:effectRef idx="0">
                <a:schemeClr val="accent2"/>
              </a:effectRef>
              <a:fontRef idx="minor">
                <a:schemeClr val="tx1"/>
              </a:fontRef>
            </p:style>
          </p:cxnSp>
        </p:grpSp>
        <p:sp>
          <p:nvSpPr>
            <p:cNvPr id="33" name="Rectangle 32">
              <a:extLst>
                <a:ext uri="{FF2B5EF4-FFF2-40B4-BE49-F238E27FC236}">
                  <a16:creationId xmlns:a16="http://schemas.microsoft.com/office/drawing/2014/main" id="{11374E06-DF10-EBB2-05FF-1C2ED6B13EB2}"/>
                </a:ext>
              </a:extLst>
            </p:cNvPr>
            <p:cNvSpPr/>
            <p:nvPr/>
          </p:nvSpPr>
          <p:spPr>
            <a:xfrm>
              <a:off x="573355" y="2473542"/>
              <a:ext cx="4126068" cy="369332"/>
            </a:xfrm>
            <a:prstGeom prst="rect">
              <a:avLst/>
            </a:prstGeom>
          </p:spPr>
          <p:txBody>
            <a:bodyPr wrap="square">
              <a:spAutoFit/>
            </a:bodyPr>
            <a:lstStyle/>
            <a:p>
              <a:pPr algn="ctr"/>
              <a:r>
                <a:rPr lang="en-GB" altLang="en-US">
                  <a:solidFill>
                    <a:schemeClr val="accent5">
                      <a:lumMod val="75000"/>
                    </a:schemeClr>
                  </a:solidFill>
                  <a:latin typeface="Tahoma" panose="020B0604030504040204" pitchFamily="34" charset="0"/>
                </a:rPr>
                <a:t>AUTUMN</a:t>
              </a:r>
              <a:endParaRPr lang="en-GB">
                <a:solidFill>
                  <a:schemeClr val="accent5">
                    <a:lumMod val="75000"/>
                  </a:schemeClr>
                </a:solidFill>
              </a:endParaRPr>
            </a:p>
          </p:txBody>
        </p:sp>
        <p:sp>
          <p:nvSpPr>
            <p:cNvPr id="34" name="Rectangle 33">
              <a:extLst>
                <a:ext uri="{FF2B5EF4-FFF2-40B4-BE49-F238E27FC236}">
                  <a16:creationId xmlns:a16="http://schemas.microsoft.com/office/drawing/2014/main" id="{A907CC4F-BA23-5BC1-1B36-01A393963597}"/>
                </a:ext>
              </a:extLst>
            </p:cNvPr>
            <p:cNvSpPr/>
            <p:nvPr/>
          </p:nvSpPr>
          <p:spPr>
            <a:xfrm>
              <a:off x="4137262" y="2470908"/>
              <a:ext cx="4239026" cy="369332"/>
            </a:xfrm>
            <a:prstGeom prst="rect">
              <a:avLst/>
            </a:prstGeom>
          </p:spPr>
          <p:txBody>
            <a:bodyPr wrap="square">
              <a:spAutoFit/>
            </a:bodyPr>
            <a:lstStyle/>
            <a:p>
              <a:pPr algn="ctr"/>
              <a:r>
                <a:rPr lang="en-GB" altLang="en-US">
                  <a:solidFill>
                    <a:schemeClr val="accent4">
                      <a:lumMod val="75000"/>
                    </a:schemeClr>
                  </a:solidFill>
                  <a:latin typeface="Tahoma" panose="020B0604030504040204" pitchFamily="34" charset="0"/>
                </a:rPr>
                <a:t>SPRING</a:t>
              </a:r>
              <a:endParaRPr lang="en-GB">
                <a:solidFill>
                  <a:schemeClr val="accent4">
                    <a:lumMod val="75000"/>
                  </a:schemeClr>
                </a:solidFill>
              </a:endParaRPr>
            </a:p>
          </p:txBody>
        </p:sp>
        <p:sp>
          <p:nvSpPr>
            <p:cNvPr id="35" name="Rectangle 34">
              <a:extLst>
                <a:ext uri="{FF2B5EF4-FFF2-40B4-BE49-F238E27FC236}">
                  <a16:creationId xmlns:a16="http://schemas.microsoft.com/office/drawing/2014/main" id="{A5EEA622-27D6-016D-0DFD-122ACBB26C25}"/>
                </a:ext>
              </a:extLst>
            </p:cNvPr>
            <p:cNvSpPr/>
            <p:nvPr/>
          </p:nvSpPr>
          <p:spPr>
            <a:xfrm>
              <a:off x="8619257" y="2465604"/>
              <a:ext cx="2004463" cy="369332"/>
            </a:xfrm>
            <a:prstGeom prst="rect">
              <a:avLst/>
            </a:prstGeom>
          </p:spPr>
          <p:txBody>
            <a:bodyPr wrap="square">
              <a:spAutoFit/>
            </a:bodyPr>
            <a:lstStyle/>
            <a:p>
              <a:pPr algn="ctr"/>
              <a:r>
                <a:rPr lang="en-GB" altLang="en-US">
                  <a:solidFill>
                    <a:schemeClr val="accent2">
                      <a:lumMod val="75000"/>
                    </a:schemeClr>
                  </a:solidFill>
                  <a:latin typeface="Tahoma" panose="020B0604030504040204" pitchFamily="34" charset="0"/>
                </a:rPr>
                <a:t>SUMMER</a:t>
              </a:r>
              <a:endParaRPr lang="en-GB">
                <a:solidFill>
                  <a:schemeClr val="accent2">
                    <a:lumMod val="75000"/>
                  </a:schemeClr>
                </a:solidFill>
              </a:endParaRPr>
            </a:p>
          </p:txBody>
        </p:sp>
      </p:grpSp>
      <p:pic>
        <p:nvPicPr>
          <p:cNvPr id="53" name="Picture 3">
            <a:extLst>
              <a:ext uri="{FF2B5EF4-FFF2-40B4-BE49-F238E27FC236}">
                <a16:creationId xmlns:a16="http://schemas.microsoft.com/office/drawing/2014/main" id="{BE4F616D-5914-0511-FBE7-3B7862B89EB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8862" y="177467"/>
            <a:ext cx="1085850"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TextBox 35">
            <a:extLst>
              <a:ext uri="{FF2B5EF4-FFF2-40B4-BE49-F238E27FC236}">
                <a16:creationId xmlns:a16="http://schemas.microsoft.com/office/drawing/2014/main" id="{5F2CC94F-98B2-47D9-B7E8-D2A3C427CBDE}"/>
              </a:ext>
            </a:extLst>
          </p:cNvPr>
          <p:cNvSpPr txBox="1"/>
          <p:nvPr/>
        </p:nvSpPr>
        <p:spPr>
          <a:xfrm>
            <a:off x="53889" y="4230213"/>
            <a:ext cx="1564591" cy="461665"/>
          </a:xfrm>
          <a:prstGeom prst="rect">
            <a:avLst/>
          </a:prstGeom>
          <a:noFill/>
        </p:spPr>
        <p:txBody>
          <a:bodyPr wrap="square" rtlCol="0">
            <a:spAutoFit/>
          </a:bodyPr>
          <a:lstStyle/>
          <a:p>
            <a:pPr algn="ctr"/>
            <a:r>
              <a:rPr lang="en-GB" sz="1200" b="1">
                <a:solidFill>
                  <a:srgbClr val="000000"/>
                </a:solidFill>
                <a:latin typeface="Tahoma" panose="020B0604030504040204" pitchFamily="34" charset="0"/>
                <a:ea typeface="Tahoma" panose="020B0604030504040204" pitchFamily="34" charset="0"/>
                <a:cs typeface="Tahoma" panose="020B0604030504040204" pitchFamily="34" charset="0"/>
              </a:rPr>
              <a:t>Geography</a:t>
            </a:r>
          </a:p>
          <a:p>
            <a:pPr algn="ctr"/>
            <a:r>
              <a:rPr lang="en-GB" sz="1200" b="1">
                <a:solidFill>
                  <a:srgbClr val="000000"/>
                </a:solidFill>
                <a:latin typeface="Tahoma" panose="020B0604030504040204" pitchFamily="34" charset="0"/>
                <a:ea typeface="Tahoma" panose="020B0604030504040204" pitchFamily="34" charset="0"/>
                <a:cs typeface="Tahoma" panose="020B0604030504040204" pitchFamily="34" charset="0"/>
              </a:rPr>
              <a:t>Art</a:t>
            </a:r>
          </a:p>
        </p:txBody>
      </p:sp>
      <p:sp>
        <p:nvSpPr>
          <p:cNvPr id="15" name="Rectangle 14">
            <a:extLst>
              <a:ext uri="{FF2B5EF4-FFF2-40B4-BE49-F238E27FC236}">
                <a16:creationId xmlns:a16="http://schemas.microsoft.com/office/drawing/2014/main" id="{4A8B4086-BD7C-D159-20AE-57185DFD6DB7}"/>
              </a:ext>
            </a:extLst>
          </p:cNvPr>
          <p:cNvSpPr/>
          <p:nvPr/>
        </p:nvSpPr>
        <p:spPr>
          <a:xfrm>
            <a:off x="7538395" y="3596130"/>
            <a:ext cx="1424281" cy="307777"/>
          </a:xfrm>
          <a:prstGeom prst="rect">
            <a:avLst/>
          </a:prstGeom>
        </p:spPr>
        <p:txBody>
          <a:bodyPr wrap="square">
            <a:spAutoFit/>
          </a:bodyPr>
          <a:lstStyle/>
          <a:p>
            <a:pPr algn="ctr"/>
            <a:r>
              <a:rPr lang="en-GB" sz="1400">
                <a:solidFill>
                  <a:schemeClr val="accent2">
                    <a:lumMod val="75000"/>
                  </a:schemeClr>
                </a:solidFill>
                <a:latin typeface="Tahoma" panose="020B0604030504040204" pitchFamily="34" charset="0"/>
              </a:rPr>
              <a:t>Castle Quest</a:t>
            </a:r>
            <a:endParaRPr lang="en-GB" sz="1400">
              <a:solidFill>
                <a:schemeClr val="accent2">
                  <a:lumMod val="75000"/>
                </a:schemeClr>
              </a:solidFill>
            </a:endParaRPr>
          </a:p>
        </p:txBody>
      </p:sp>
      <p:sp>
        <p:nvSpPr>
          <p:cNvPr id="17" name="TextBox 16">
            <a:extLst>
              <a:ext uri="{FF2B5EF4-FFF2-40B4-BE49-F238E27FC236}">
                <a16:creationId xmlns:a16="http://schemas.microsoft.com/office/drawing/2014/main" id="{7696B637-F31F-9B1E-C6BE-C22459B7F529}"/>
              </a:ext>
            </a:extLst>
          </p:cNvPr>
          <p:cNvSpPr txBox="1"/>
          <p:nvPr/>
        </p:nvSpPr>
        <p:spPr>
          <a:xfrm>
            <a:off x="1577758" y="4230213"/>
            <a:ext cx="1564591" cy="646331"/>
          </a:xfrm>
          <a:prstGeom prst="rect">
            <a:avLst/>
          </a:prstGeom>
          <a:noFill/>
        </p:spPr>
        <p:txBody>
          <a:bodyPr wrap="square" rtlCol="0">
            <a:spAutoFit/>
          </a:bodyPr>
          <a:lstStyle/>
          <a:p>
            <a:pPr algn="ctr"/>
            <a:r>
              <a:rPr lang="en-GB" sz="1200" b="1">
                <a:solidFill>
                  <a:srgbClr val="000000"/>
                </a:solidFill>
                <a:latin typeface="Tahoma" panose="020B0604030504040204" pitchFamily="34" charset="0"/>
                <a:ea typeface="Tahoma" panose="020B0604030504040204" pitchFamily="34" charset="0"/>
                <a:cs typeface="Tahoma" panose="020B0604030504040204" pitchFamily="34" charset="0"/>
              </a:rPr>
              <a:t>History</a:t>
            </a:r>
          </a:p>
          <a:p>
            <a:pPr algn="ctr"/>
            <a:r>
              <a:rPr lang="en-GB" sz="1200" b="1">
                <a:solidFill>
                  <a:srgbClr val="000000"/>
                </a:solidFill>
                <a:latin typeface="Tahoma" panose="020B0604030504040204" pitchFamily="34" charset="0"/>
                <a:ea typeface="Tahoma" panose="020B0604030504040204" pitchFamily="34" charset="0"/>
                <a:cs typeface="Tahoma" panose="020B0604030504040204" pitchFamily="34" charset="0"/>
              </a:rPr>
              <a:t>RE</a:t>
            </a:r>
          </a:p>
          <a:p>
            <a:pPr algn="ctr"/>
            <a:r>
              <a:rPr lang="en-GB" sz="1200" b="1">
                <a:solidFill>
                  <a:srgbClr val="000000"/>
                </a:solidFill>
                <a:latin typeface="Tahoma" panose="020B0604030504040204" pitchFamily="34" charset="0"/>
                <a:ea typeface="Tahoma" panose="020B0604030504040204" pitchFamily="34" charset="0"/>
                <a:cs typeface="Tahoma" panose="020B0604030504040204" pitchFamily="34" charset="0"/>
              </a:rPr>
              <a:t>Cookery</a:t>
            </a:r>
          </a:p>
        </p:txBody>
      </p:sp>
      <p:sp>
        <p:nvSpPr>
          <p:cNvPr id="24" name="TextBox 23">
            <a:extLst>
              <a:ext uri="{FF2B5EF4-FFF2-40B4-BE49-F238E27FC236}">
                <a16:creationId xmlns:a16="http://schemas.microsoft.com/office/drawing/2014/main" id="{C7AE64CF-EA76-F4E4-AC4D-F7897EF6B03E}"/>
              </a:ext>
            </a:extLst>
          </p:cNvPr>
          <p:cNvSpPr txBox="1"/>
          <p:nvPr/>
        </p:nvSpPr>
        <p:spPr>
          <a:xfrm>
            <a:off x="3075760" y="4209224"/>
            <a:ext cx="1564591" cy="646331"/>
          </a:xfrm>
          <a:prstGeom prst="rect">
            <a:avLst/>
          </a:prstGeom>
          <a:noFill/>
        </p:spPr>
        <p:txBody>
          <a:bodyPr wrap="square" rtlCol="0">
            <a:spAutoFit/>
          </a:bodyPr>
          <a:lstStyle/>
          <a:p>
            <a:pPr algn="ctr"/>
            <a:r>
              <a:rPr lang="en-GB" sz="1200" b="1">
                <a:solidFill>
                  <a:srgbClr val="000000"/>
                </a:solidFill>
                <a:latin typeface="Tahoma" panose="020B0604030504040204" pitchFamily="34" charset="0"/>
                <a:ea typeface="Tahoma" panose="020B0604030504040204" pitchFamily="34" charset="0"/>
                <a:cs typeface="Tahoma" panose="020B0604030504040204" pitchFamily="34" charset="0"/>
              </a:rPr>
              <a:t>Art</a:t>
            </a:r>
          </a:p>
          <a:p>
            <a:pPr algn="ctr"/>
            <a:r>
              <a:rPr lang="en-GB" sz="1200" b="1">
                <a:solidFill>
                  <a:srgbClr val="000000"/>
                </a:solidFill>
                <a:latin typeface="Tahoma" panose="020B0604030504040204" pitchFamily="34" charset="0"/>
                <a:ea typeface="Tahoma" panose="020B0604030504040204" pitchFamily="34" charset="0"/>
                <a:cs typeface="Tahoma" panose="020B0604030504040204" pitchFamily="34" charset="0"/>
              </a:rPr>
              <a:t>Geography</a:t>
            </a:r>
          </a:p>
          <a:p>
            <a:pPr algn="ctr"/>
            <a:r>
              <a:rPr lang="en-GB" sz="1200" b="1">
                <a:solidFill>
                  <a:srgbClr val="000000"/>
                </a:solidFill>
                <a:latin typeface="Tahoma" panose="020B0604030504040204" pitchFamily="34" charset="0"/>
                <a:ea typeface="Tahoma" panose="020B0604030504040204" pitchFamily="34" charset="0"/>
                <a:cs typeface="Tahoma" panose="020B0604030504040204" pitchFamily="34" charset="0"/>
              </a:rPr>
              <a:t>RE</a:t>
            </a:r>
          </a:p>
        </p:txBody>
      </p:sp>
      <p:sp>
        <p:nvSpPr>
          <p:cNvPr id="25" name="TextBox 24">
            <a:extLst>
              <a:ext uri="{FF2B5EF4-FFF2-40B4-BE49-F238E27FC236}">
                <a16:creationId xmlns:a16="http://schemas.microsoft.com/office/drawing/2014/main" id="{8229F394-266F-8D6E-F1C7-F2C3A09535EA}"/>
              </a:ext>
            </a:extLst>
          </p:cNvPr>
          <p:cNvSpPr txBox="1"/>
          <p:nvPr/>
        </p:nvSpPr>
        <p:spPr>
          <a:xfrm>
            <a:off x="4641172" y="4322545"/>
            <a:ext cx="1564591" cy="461665"/>
          </a:xfrm>
          <a:prstGeom prst="rect">
            <a:avLst/>
          </a:prstGeom>
          <a:noFill/>
        </p:spPr>
        <p:txBody>
          <a:bodyPr wrap="square" rtlCol="0">
            <a:spAutoFit/>
          </a:bodyPr>
          <a:lstStyle/>
          <a:p>
            <a:pPr algn="ctr"/>
            <a:r>
              <a:rPr lang="en-GB" sz="1200" b="1">
                <a:solidFill>
                  <a:srgbClr val="000000"/>
                </a:solidFill>
                <a:latin typeface="Tahoma" panose="020B0604030504040204" pitchFamily="34" charset="0"/>
                <a:ea typeface="Tahoma" panose="020B0604030504040204" pitchFamily="34" charset="0"/>
                <a:cs typeface="Tahoma" panose="020B0604030504040204" pitchFamily="34" charset="0"/>
              </a:rPr>
              <a:t>Art</a:t>
            </a:r>
          </a:p>
          <a:p>
            <a:pPr algn="ctr"/>
            <a:r>
              <a:rPr lang="en-GB" sz="1200" b="1">
                <a:solidFill>
                  <a:srgbClr val="000000"/>
                </a:solidFill>
                <a:latin typeface="Tahoma" panose="020B0604030504040204" pitchFamily="34" charset="0"/>
                <a:ea typeface="Tahoma" panose="020B0604030504040204" pitchFamily="34" charset="0"/>
                <a:cs typeface="Tahoma" panose="020B0604030504040204" pitchFamily="34" charset="0"/>
              </a:rPr>
              <a:t>History</a:t>
            </a:r>
          </a:p>
        </p:txBody>
      </p:sp>
      <p:sp>
        <p:nvSpPr>
          <p:cNvPr id="26" name="TextBox 25">
            <a:extLst>
              <a:ext uri="{FF2B5EF4-FFF2-40B4-BE49-F238E27FC236}">
                <a16:creationId xmlns:a16="http://schemas.microsoft.com/office/drawing/2014/main" id="{8F94EF17-8A90-9D9B-1E0A-14ABB72CF92F}"/>
              </a:ext>
            </a:extLst>
          </p:cNvPr>
          <p:cNvSpPr txBox="1"/>
          <p:nvPr/>
        </p:nvSpPr>
        <p:spPr>
          <a:xfrm>
            <a:off x="6065453" y="4228434"/>
            <a:ext cx="1564591" cy="646331"/>
          </a:xfrm>
          <a:prstGeom prst="rect">
            <a:avLst/>
          </a:prstGeom>
          <a:noFill/>
        </p:spPr>
        <p:txBody>
          <a:bodyPr wrap="square" rtlCol="0">
            <a:spAutoFit/>
          </a:bodyPr>
          <a:lstStyle/>
          <a:p>
            <a:pPr algn="ctr"/>
            <a:r>
              <a:rPr lang="en-GB" sz="1200" b="1">
                <a:solidFill>
                  <a:srgbClr val="000000"/>
                </a:solidFill>
                <a:latin typeface="Tahoma" panose="020B0604030504040204" pitchFamily="34" charset="0"/>
                <a:ea typeface="Tahoma" panose="020B0604030504040204" pitchFamily="34" charset="0"/>
                <a:cs typeface="Tahoma" panose="020B0604030504040204" pitchFamily="34" charset="0"/>
              </a:rPr>
              <a:t>DT</a:t>
            </a:r>
          </a:p>
          <a:p>
            <a:pPr algn="ctr"/>
            <a:r>
              <a:rPr lang="en-GB" sz="1200" b="1">
                <a:solidFill>
                  <a:srgbClr val="000000"/>
                </a:solidFill>
                <a:latin typeface="Tahoma" panose="020B0604030504040204" pitchFamily="34" charset="0"/>
                <a:ea typeface="Tahoma" panose="020B0604030504040204" pitchFamily="34" charset="0"/>
                <a:cs typeface="Tahoma" panose="020B0604030504040204" pitchFamily="34" charset="0"/>
              </a:rPr>
              <a:t>RE</a:t>
            </a:r>
          </a:p>
          <a:p>
            <a:pPr algn="ctr"/>
            <a:r>
              <a:rPr lang="en-GB" sz="1200" b="1">
                <a:solidFill>
                  <a:srgbClr val="000000"/>
                </a:solidFill>
                <a:latin typeface="Tahoma" panose="020B0604030504040204" pitchFamily="34" charset="0"/>
                <a:ea typeface="Tahoma" panose="020B0604030504040204" pitchFamily="34" charset="0"/>
                <a:cs typeface="Tahoma" panose="020B0604030504040204" pitchFamily="34" charset="0"/>
              </a:rPr>
              <a:t>Geography</a:t>
            </a:r>
          </a:p>
        </p:txBody>
      </p:sp>
      <p:sp>
        <p:nvSpPr>
          <p:cNvPr id="29" name="TextBox 28">
            <a:extLst>
              <a:ext uri="{FF2B5EF4-FFF2-40B4-BE49-F238E27FC236}">
                <a16:creationId xmlns:a16="http://schemas.microsoft.com/office/drawing/2014/main" id="{F63D788E-055E-A674-8197-8F9F657238B9}"/>
              </a:ext>
            </a:extLst>
          </p:cNvPr>
          <p:cNvSpPr txBox="1"/>
          <p:nvPr/>
        </p:nvSpPr>
        <p:spPr>
          <a:xfrm>
            <a:off x="7398085" y="4301556"/>
            <a:ext cx="1564591" cy="461665"/>
          </a:xfrm>
          <a:prstGeom prst="rect">
            <a:avLst/>
          </a:prstGeom>
          <a:noFill/>
        </p:spPr>
        <p:txBody>
          <a:bodyPr wrap="square" rtlCol="0">
            <a:spAutoFit/>
          </a:bodyPr>
          <a:lstStyle/>
          <a:p>
            <a:pPr algn="ctr"/>
            <a:r>
              <a:rPr lang="en-GB" sz="1200" b="1">
                <a:solidFill>
                  <a:srgbClr val="000000"/>
                </a:solidFill>
                <a:latin typeface="Tahoma" panose="020B0604030504040204" pitchFamily="34" charset="0"/>
                <a:ea typeface="Tahoma" panose="020B0604030504040204" pitchFamily="34" charset="0"/>
                <a:cs typeface="Tahoma" panose="020B0604030504040204" pitchFamily="34" charset="0"/>
              </a:rPr>
              <a:t>History </a:t>
            </a:r>
          </a:p>
          <a:p>
            <a:pPr algn="ctr"/>
            <a:r>
              <a:rPr lang="en-GB" sz="1200" b="1">
                <a:solidFill>
                  <a:srgbClr val="000000"/>
                </a:solidFill>
                <a:latin typeface="Tahoma" panose="020B0604030504040204" pitchFamily="34" charset="0"/>
                <a:ea typeface="Tahoma" panose="020B0604030504040204" pitchFamily="34" charset="0"/>
                <a:cs typeface="Tahoma" panose="020B0604030504040204" pitchFamily="34" charset="0"/>
              </a:rPr>
              <a:t>DT</a:t>
            </a:r>
          </a:p>
        </p:txBody>
      </p:sp>
      <p:pic>
        <p:nvPicPr>
          <p:cNvPr id="41" name="Picture 40" descr="A drawing of a castle&#10;&#10;Description automatically generated">
            <a:extLst>
              <a:ext uri="{FF2B5EF4-FFF2-40B4-BE49-F238E27FC236}">
                <a16:creationId xmlns:a16="http://schemas.microsoft.com/office/drawing/2014/main" id="{9A0F214F-9EFF-C912-4044-F81576AAD58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65842" y="2075834"/>
            <a:ext cx="1169386" cy="1393117"/>
          </a:xfrm>
          <a:prstGeom prst="rect">
            <a:avLst/>
          </a:prstGeom>
        </p:spPr>
      </p:pic>
      <p:pic>
        <p:nvPicPr>
          <p:cNvPr id="43" name="Picture 42" descr="A group of foxes looking at each other&#10;&#10;Description automatically generated">
            <a:extLst>
              <a:ext uri="{FF2B5EF4-FFF2-40B4-BE49-F238E27FC236}">
                <a16:creationId xmlns:a16="http://schemas.microsoft.com/office/drawing/2014/main" id="{FD0A8476-2E00-462A-AA0A-E44A16E8A2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68729" y="2606696"/>
            <a:ext cx="1169386" cy="666106"/>
          </a:xfrm>
          <a:prstGeom prst="rect">
            <a:avLst/>
          </a:prstGeom>
        </p:spPr>
      </p:pic>
      <p:pic>
        <p:nvPicPr>
          <p:cNvPr id="47" name="Picture 46" descr="A cartoon of a red octopus&#10;&#10;Description automatically generated">
            <a:extLst>
              <a:ext uri="{FF2B5EF4-FFF2-40B4-BE49-F238E27FC236}">
                <a16:creationId xmlns:a16="http://schemas.microsoft.com/office/drawing/2014/main" id="{7E25A4AD-1ECD-6F90-ED13-09E715D49E7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994205" y="2533726"/>
            <a:ext cx="1485900" cy="1104900"/>
          </a:xfrm>
          <a:prstGeom prst="rect">
            <a:avLst/>
          </a:prstGeom>
        </p:spPr>
      </p:pic>
      <p:pic>
        <p:nvPicPr>
          <p:cNvPr id="56" name="Picture 55" descr="A firework in the sky&#10;&#10;Description automatically generated">
            <a:extLst>
              <a:ext uri="{FF2B5EF4-FFF2-40B4-BE49-F238E27FC236}">
                <a16:creationId xmlns:a16="http://schemas.microsoft.com/office/drawing/2014/main" id="{256BC2F7-66CD-585C-4273-61DB51369EB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728427" y="2444103"/>
            <a:ext cx="1112517" cy="1142997"/>
          </a:xfrm>
          <a:prstGeom prst="rect">
            <a:avLst/>
          </a:prstGeom>
        </p:spPr>
      </p:pic>
      <p:pic>
        <p:nvPicPr>
          <p:cNvPr id="58" name="Picture 57" descr="A group of animals on a white background&#10;&#10;Description automatically generated">
            <a:extLst>
              <a:ext uri="{FF2B5EF4-FFF2-40B4-BE49-F238E27FC236}">
                <a16:creationId xmlns:a16="http://schemas.microsoft.com/office/drawing/2014/main" id="{EABD6931-9FB1-10BD-4DE3-34493B52ED1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7035" y="2618880"/>
            <a:ext cx="1638300" cy="698500"/>
          </a:xfrm>
          <a:prstGeom prst="rect">
            <a:avLst/>
          </a:prstGeom>
        </p:spPr>
      </p:pic>
    </p:spTree>
    <p:extLst>
      <p:ext uri="{BB962C8B-B14F-4D97-AF65-F5344CB8AC3E}">
        <p14:creationId xmlns:p14="http://schemas.microsoft.com/office/powerpoint/2010/main" val="36820903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523AC0-8C3C-7548-1B98-71B8A9A9B02D}"/>
            </a:ext>
          </a:extLst>
        </p:cNvPr>
        <p:cNvGrpSpPr/>
        <p:nvPr/>
      </p:nvGrpSpPr>
      <p:grpSpPr>
        <a:xfrm>
          <a:off x="0" y="0"/>
          <a:ext cx="0" cy="0"/>
          <a:chOff x="0" y="0"/>
          <a:chExt cx="0" cy="0"/>
        </a:xfrm>
      </p:grpSpPr>
      <p:sp>
        <p:nvSpPr>
          <p:cNvPr id="9218" name="Title 1">
            <a:extLst>
              <a:ext uri="{FF2B5EF4-FFF2-40B4-BE49-F238E27FC236}">
                <a16:creationId xmlns:a16="http://schemas.microsoft.com/office/drawing/2014/main" id="{0B7F6240-EFDE-9AC2-194B-854CE27323A9}"/>
              </a:ext>
            </a:extLst>
          </p:cNvPr>
          <p:cNvSpPr>
            <a:spLocks noGrp="1" noChangeArrowheads="1"/>
          </p:cNvSpPr>
          <p:nvPr>
            <p:ph type="title" idx="4294967295"/>
          </p:nvPr>
        </p:nvSpPr>
        <p:spPr>
          <a:xfrm>
            <a:off x="100406" y="-166878"/>
            <a:ext cx="8229600" cy="1143000"/>
          </a:xfrm>
        </p:spPr>
        <p:txBody>
          <a:bodyPr/>
          <a:lstStyle/>
          <a:p>
            <a:r>
              <a:rPr lang="en-GB" altLang="en-US" b="1">
                <a:solidFill>
                  <a:schemeClr val="accent2">
                    <a:lumMod val="75000"/>
                  </a:schemeClr>
                </a:solidFill>
                <a:latin typeface="Tahoma" panose="020B0604030504040204" pitchFamily="34" charset="0"/>
                <a:cs typeface="Tahoma" panose="020B0604030504040204" pitchFamily="34" charset="0"/>
              </a:rPr>
              <a:t>Year 2: COOL Curriculum</a:t>
            </a:r>
          </a:p>
        </p:txBody>
      </p:sp>
      <p:pic>
        <p:nvPicPr>
          <p:cNvPr id="53" name="Picture 3">
            <a:extLst>
              <a:ext uri="{FF2B5EF4-FFF2-40B4-BE49-F238E27FC236}">
                <a16:creationId xmlns:a16="http://schemas.microsoft.com/office/drawing/2014/main" id="{FBDABB23-ACC8-9C43-68DD-4F1C7CFBC01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8862" y="177467"/>
            <a:ext cx="1085850"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Content Placeholder 2">
            <a:extLst>
              <a:ext uri="{FF2B5EF4-FFF2-40B4-BE49-F238E27FC236}">
                <a16:creationId xmlns:a16="http://schemas.microsoft.com/office/drawing/2014/main" id="{D2E1FED6-F4F1-9116-4FA7-37FFAAA7722A}"/>
              </a:ext>
            </a:extLst>
          </p:cNvPr>
          <p:cNvSpPr txBox="1">
            <a:spLocks noChangeArrowheads="1"/>
          </p:cNvSpPr>
          <p:nvPr/>
        </p:nvSpPr>
        <p:spPr>
          <a:xfrm>
            <a:off x="100406" y="717217"/>
            <a:ext cx="8733079" cy="4838217"/>
          </a:xfrm>
          <a:prstGeom prst="rect">
            <a:avLst/>
          </a:prstGeom>
        </p:spPr>
        <p:txBody>
          <a:bodyPr lIns="91440" tIns="45720" rIns="91440" bIns="45720" anchor="t">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fontAlgn="auto">
              <a:spcAft>
                <a:spcPts val="0"/>
              </a:spcAft>
              <a:buNone/>
              <a:defRPr/>
            </a:pPr>
            <a:r>
              <a:rPr lang="en-GB" altLang="en-US" sz="2800" b="1">
                <a:latin typeface="Tahoma" panose="020B0604030504040204" pitchFamily="34" charset="0"/>
                <a:ea typeface="Tahoma" panose="020B0604030504040204" pitchFamily="34" charset="0"/>
                <a:cs typeface="Tahoma" panose="020B0604030504040204" pitchFamily="34" charset="0"/>
              </a:rPr>
              <a:t>C</a:t>
            </a:r>
            <a:r>
              <a:rPr lang="en-GB" altLang="en-US" sz="2800">
                <a:latin typeface="Tahoma" panose="020B0604030504040204" pitchFamily="34" charset="0"/>
                <a:ea typeface="Tahoma" panose="020B0604030504040204" pitchFamily="34" charset="0"/>
                <a:cs typeface="Tahoma" panose="020B0604030504040204" pitchFamily="34" charset="0"/>
              </a:rPr>
              <a:t>hoosing </a:t>
            </a:r>
            <a:r>
              <a:rPr lang="en-GB" altLang="en-US" sz="2800" b="1">
                <a:latin typeface="Tahoma" panose="020B0604030504040204" pitchFamily="34" charset="0"/>
                <a:ea typeface="Tahoma" panose="020B0604030504040204" pitchFamily="34" charset="0"/>
                <a:cs typeface="Tahoma" panose="020B0604030504040204" pitchFamily="34" charset="0"/>
              </a:rPr>
              <a:t>O</a:t>
            </a:r>
            <a:r>
              <a:rPr lang="en-GB" altLang="en-US" sz="2800">
                <a:latin typeface="Tahoma" panose="020B0604030504040204" pitchFamily="34" charset="0"/>
                <a:ea typeface="Tahoma" panose="020B0604030504040204" pitchFamily="34" charset="0"/>
                <a:cs typeface="Tahoma" panose="020B0604030504040204" pitchFamily="34" charset="0"/>
              </a:rPr>
              <a:t>ur </a:t>
            </a:r>
            <a:r>
              <a:rPr lang="en-GB" altLang="en-US" sz="2800" b="1">
                <a:latin typeface="Tahoma" panose="020B0604030504040204" pitchFamily="34" charset="0"/>
                <a:ea typeface="Tahoma" panose="020B0604030504040204" pitchFamily="34" charset="0"/>
                <a:cs typeface="Tahoma" panose="020B0604030504040204" pitchFamily="34" charset="0"/>
              </a:rPr>
              <a:t>O</a:t>
            </a:r>
            <a:r>
              <a:rPr lang="en-GB" altLang="en-US" sz="2800">
                <a:latin typeface="Tahoma" panose="020B0604030504040204" pitchFamily="34" charset="0"/>
                <a:ea typeface="Tahoma" panose="020B0604030504040204" pitchFamily="34" charset="0"/>
                <a:cs typeface="Tahoma" panose="020B0604030504040204" pitchFamily="34" charset="0"/>
              </a:rPr>
              <a:t>wn </a:t>
            </a:r>
            <a:r>
              <a:rPr lang="en-GB" altLang="en-US" sz="2800" b="1">
                <a:latin typeface="Tahoma" panose="020B0604030504040204" pitchFamily="34" charset="0"/>
                <a:ea typeface="Tahoma" panose="020B0604030504040204" pitchFamily="34" charset="0"/>
                <a:cs typeface="Tahoma" panose="020B0604030504040204" pitchFamily="34" charset="0"/>
              </a:rPr>
              <a:t>L</a:t>
            </a:r>
            <a:r>
              <a:rPr lang="en-GB" altLang="en-US" sz="2800">
                <a:latin typeface="Tahoma" panose="020B0604030504040204" pitchFamily="34" charset="0"/>
                <a:ea typeface="Tahoma" panose="020B0604030504040204" pitchFamily="34" charset="0"/>
                <a:cs typeface="Tahoma" panose="020B0604030504040204" pitchFamily="34" charset="0"/>
              </a:rPr>
              <a:t>earning</a:t>
            </a:r>
          </a:p>
          <a:p>
            <a:pPr fontAlgn="auto">
              <a:spcAft>
                <a:spcPts val="0"/>
              </a:spcAft>
              <a:defRPr/>
            </a:pPr>
            <a:endParaRPr lang="en-GB" altLang="en-US" sz="1400">
              <a:latin typeface="Tahoma" panose="020B0604030504040204" pitchFamily="34" charset="0"/>
              <a:ea typeface="Tahoma" panose="020B0604030504040204" pitchFamily="34" charset="0"/>
              <a:cs typeface="Tahoma" panose="020B0604030504040204" pitchFamily="34" charset="0"/>
            </a:endParaRPr>
          </a:p>
          <a:p>
            <a:pPr marL="0" indent="0" algn="just" fontAlgn="auto">
              <a:spcAft>
                <a:spcPts val="0"/>
              </a:spcAft>
              <a:buNone/>
              <a:defRPr/>
            </a:pPr>
            <a:r>
              <a:rPr lang="en-GB" altLang="en-US" sz="2000">
                <a:latin typeface="Tahoma"/>
                <a:ea typeface="Tahoma"/>
                <a:cs typeface="Tahoma"/>
              </a:rPr>
              <a:t>C – Choice</a:t>
            </a:r>
          </a:p>
          <a:p>
            <a:pPr marL="0" indent="0" algn="just" fontAlgn="auto">
              <a:spcAft>
                <a:spcPts val="0"/>
              </a:spcAft>
              <a:buNone/>
              <a:defRPr/>
            </a:pPr>
            <a:r>
              <a:rPr lang="en-GB" altLang="en-US" sz="2000">
                <a:latin typeface="Tahoma"/>
                <a:ea typeface="Tahoma"/>
                <a:cs typeface="Tahoma"/>
              </a:rPr>
              <a:t>O – Ourselves</a:t>
            </a:r>
          </a:p>
          <a:p>
            <a:pPr marL="0" indent="0" algn="just" fontAlgn="auto">
              <a:spcAft>
                <a:spcPts val="0"/>
              </a:spcAft>
              <a:buNone/>
              <a:defRPr/>
            </a:pPr>
            <a:r>
              <a:rPr lang="en-GB" altLang="en-US" sz="2000">
                <a:latin typeface="Tahoma"/>
                <a:ea typeface="Tahoma"/>
                <a:cs typeface="Tahoma"/>
              </a:rPr>
              <a:t>O – Ownership</a:t>
            </a:r>
          </a:p>
          <a:p>
            <a:pPr marL="0" indent="0" algn="just" fontAlgn="auto">
              <a:spcAft>
                <a:spcPts val="0"/>
              </a:spcAft>
              <a:buNone/>
              <a:defRPr/>
            </a:pPr>
            <a:r>
              <a:rPr lang="en-GB" altLang="en-US" sz="2000">
                <a:latin typeface="Tahoma"/>
                <a:ea typeface="Tahoma"/>
                <a:cs typeface="Tahoma"/>
              </a:rPr>
              <a:t>L – Learning and Links</a:t>
            </a:r>
          </a:p>
          <a:p>
            <a:pPr marL="0" indent="0" fontAlgn="auto">
              <a:spcAft>
                <a:spcPts val="0"/>
              </a:spcAft>
              <a:buNone/>
              <a:defRPr/>
            </a:pPr>
            <a:endParaRPr lang="en-GB" altLang="en-US" sz="2000">
              <a:latin typeface="Tahoma" panose="020B0604030504040204" pitchFamily="34" charset="0"/>
              <a:ea typeface="Tahoma" panose="020B0604030504040204" pitchFamily="34" charset="0"/>
              <a:cs typeface="Tahoma" panose="020B0604030504040204" pitchFamily="34" charset="0"/>
            </a:endParaRPr>
          </a:p>
          <a:p>
            <a:pPr marL="0" indent="0" fontAlgn="auto">
              <a:spcAft>
                <a:spcPts val="0"/>
              </a:spcAft>
              <a:buNone/>
              <a:defRPr/>
            </a:pPr>
            <a:r>
              <a:rPr lang="en-GB" altLang="en-US" sz="2000">
                <a:latin typeface="Tahoma"/>
                <a:ea typeface="Tahoma"/>
                <a:cs typeface="Tahoma"/>
              </a:rPr>
              <a:t>As a school we are working on building on the success of the continuous provision framework; bespoke to our school and children.</a:t>
            </a:r>
          </a:p>
          <a:p>
            <a:pPr marL="0" indent="0" fontAlgn="auto">
              <a:spcAft>
                <a:spcPts val="0"/>
              </a:spcAft>
              <a:buNone/>
              <a:defRPr/>
            </a:pPr>
            <a:endParaRPr lang="en-GB" altLang="en-US" sz="2000">
              <a:latin typeface="Tahoma" panose="020B0604030504040204" pitchFamily="34" charset="0"/>
              <a:ea typeface="Tahoma" panose="020B0604030504040204" pitchFamily="34" charset="0"/>
              <a:cs typeface="Tahoma" panose="020B0604030504040204" pitchFamily="34" charset="0"/>
            </a:endParaRPr>
          </a:p>
          <a:p>
            <a:pPr marL="0" indent="0" fontAlgn="auto">
              <a:spcAft>
                <a:spcPts val="0"/>
              </a:spcAft>
              <a:buNone/>
              <a:defRPr/>
            </a:pPr>
            <a:r>
              <a:rPr lang="en-GB" altLang="en-US" sz="2000">
                <a:latin typeface="Tahoma"/>
                <a:ea typeface="Tahoma"/>
                <a:cs typeface="Tahoma"/>
              </a:rPr>
              <a:t>Our intent is to create more independent and engaged learners.</a:t>
            </a:r>
          </a:p>
        </p:txBody>
      </p:sp>
      <p:pic>
        <p:nvPicPr>
          <p:cNvPr id="3" name="image2.png">
            <a:extLst>
              <a:ext uri="{FF2B5EF4-FFF2-40B4-BE49-F238E27FC236}">
                <a16:creationId xmlns:a16="http://schemas.microsoft.com/office/drawing/2014/main" id="{F585AF76-CB50-25C6-6EEA-F9D27A033871}"/>
              </a:ext>
            </a:extLst>
          </p:cNvPr>
          <p:cNvPicPr>
            <a:picLocks noChangeAspect="1"/>
          </p:cNvPicPr>
          <p:nvPr/>
        </p:nvPicPr>
        <p:blipFill>
          <a:blip r:embed="rId4"/>
          <a:srcRect t="20689" b="27586"/>
          <a:stretch>
            <a:fillRect/>
          </a:stretch>
        </p:blipFill>
        <p:spPr>
          <a:xfrm>
            <a:off x="5833344" y="5198302"/>
            <a:ext cx="3091368" cy="1598188"/>
          </a:xfrm>
          <a:prstGeom prst="rect">
            <a:avLst/>
          </a:prstGeom>
          <a:ln/>
        </p:spPr>
      </p:pic>
    </p:spTree>
    <p:extLst>
      <p:ext uri="{BB962C8B-B14F-4D97-AF65-F5344CB8AC3E}">
        <p14:creationId xmlns:p14="http://schemas.microsoft.com/office/powerpoint/2010/main" val="27567312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E72CF77E-31A0-4483-B587-FD3C34F6DDDC}"/>
              </a:ext>
            </a:extLst>
          </p:cNvPr>
          <p:cNvSpPr>
            <a:spLocks noGrp="1" noChangeArrowheads="1"/>
          </p:cNvSpPr>
          <p:nvPr>
            <p:ph type="title" idx="4294967295"/>
          </p:nvPr>
        </p:nvSpPr>
        <p:spPr>
          <a:xfrm>
            <a:off x="164245" y="-134392"/>
            <a:ext cx="8229600" cy="1143000"/>
          </a:xfrm>
        </p:spPr>
        <p:txBody>
          <a:bodyPr/>
          <a:lstStyle/>
          <a:p>
            <a:r>
              <a:rPr lang="en-GB" altLang="en-US" b="1">
                <a:solidFill>
                  <a:schemeClr val="accent2">
                    <a:lumMod val="75000"/>
                  </a:schemeClr>
                </a:solidFill>
                <a:latin typeface="Tahoma" panose="020B0604030504040204" pitchFamily="34" charset="0"/>
                <a:cs typeface="Tahoma" panose="020B0604030504040204" pitchFamily="34" charset="0"/>
              </a:rPr>
              <a:t>Year 2: Curriculum Enrichment</a:t>
            </a:r>
          </a:p>
        </p:txBody>
      </p:sp>
      <p:pic>
        <p:nvPicPr>
          <p:cNvPr id="9219" name="Picture 3">
            <a:extLst>
              <a:ext uri="{FF2B5EF4-FFF2-40B4-BE49-F238E27FC236}">
                <a16:creationId xmlns:a16="http://schemas.microsoft.com/office/drawing/2014/main" id="{ABF3E006-864F-4E0C-A562-DBBF5391B6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85112" y="122535"/>
            <a:ext cx="1085850"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a:off x="164245" y="669753"/>
            <a:ext cx="7143750" cy="584775"/>
          </a:xfrm>
          <a:prstGeom prst="rect">
            <a:avLst/>
          </a:prstGeom>
          <a:noFill/>
        </p:spPr>
        <p:txBody>
          <a:bodyPr wrap="square" rtlCol="0">
            <a:spAutoFit/>
          </a:bodyPr>
          <a:lstStyle/>
          <a:p>
            <a:r>
              <a:rPr lang="en-US" sz="1600">
                <a:latin typeface="Tahoma" charset="0"/>
                <a:ea typeface="Tahoma" charset="0"/>
                <a:cs typeface="Tahoma" charset="0"/>
              </a:rPr>
              <a:t>Children take part in a range of curriculum enrichment experiences throughout the year. </a:t>
            </a:r>
          </a:p>
        </p:txBody>
      </p:sp>
      <p:sp>
        <p:nvSpPr>
          <p:cNvPr id="31" name="TextBox 30">
            <a:extLst>
              <a:ext uri="{FF2B5EF4-FFF2-40B4-BE49-F238E27FC236}">
                <a16:creationId xmlns:a16="http://schemas.microsoft.com/office/drawing/2014/main" id="{850338D1-4494-492E-178C-5FA6BBF54190}"/>
              </a:ext>
            </a:extLst>
          </p:cNvPr>
          <p:cNvSpPr txBox="1"/>
          <p:nvPr/>
        </p:nvSpPr>
        <p:spPr>
          <a:xfrm>
            <a:off x="164245" y="1536174"/>
            <a:ext cx="7143750" cy="2246769"/>
          </a:xfrm>
          <a:prstGeom prst="rect">
            <a:avLst/>
          </a:prstGeom>
          <a:noFill/>
        </p:spPr>
        <p:txBody>
          <a:bodyPr wrap="square" rtlCol="0">
            <a:spAutoFit/>
          </a:bodyPr>
          <a:lstStyle/>
          <a:p>
            <a:r>
              <a:rPr lang="en-US" sz="1400" b="1">
                <a:latin typeface="Tahoma" charset="0"/>
                <a:ea typeface="Tahoma" charset="0"/>
                <a:cs typeface="Tahoma" charset="0"/>
              </a:rPr>
              <a:t>In Year 2, curriculum enrichment includes:</a:t>
            </a:r>
          </a:p>
          <a:p>
            <a:endParaRPr lang="en-US" sz="1400" b="1">
              <a:latin typeface="Tahoma" charset="0"/>
              <a:ea typeface="Tahoma" charset="0"/>
              <a:cs typeface="Tahoma" charset="0"/>
            </a:endParaRPr>
          </a:p>
          <a:p>
            <a:pPr marL="285750" indent="-285750">
              <a:buFont typeface="Arial" panose="020B0604020202020204" pitchFamily="34" charset="0"/>
              <a:buChar char="•"/>
            </a:pPr>
            <a:r>
              <a:rPr lang="en-US" sz="1400">
                <a:latin typeface="Tahoma" charset="0"/>
                <a:ea typeface="Tahoma" charset="0"/>
                <a:cs typeface="Tahoma" charset="0"/>
              </a:rPr>
              <a:t>Warwick Fire Walk</a:t>
            </a:r>
          </a:p>
          <a:p>
            <a:pPr marL="285750" indent="-285750">
              <a:buFont typeface="Arial" panose="020B0604020202020204" pitchFamily="34" charset="0"/>
              <a:buChar char="•"/>
            </a:pPr>
            <a:r>
              <a:rPr lang="en-US" sz="1400">
                <a:latin typeface="Tahoma" charset="0"/>
                <a:ea typeface="Tahoma" charset="0"/>
                <a:cs typeface="Tahoma" charset="0"/>
              </a:rPr>
              <a:t>Christmas Theatre Trip</a:t>
            </a:r>
          </a:p>
          <a:p>
            <a:pPr marL="285750" indent="-285750">
              <a:buFont typeface="Arial" panose="020B0604020202020204" pitchFamily="34" charset="0"/>
              <a:buChar char="•"/>
            </a:pPr>
            <a:r>
              <a:rPr lang="en-US" sz="1400">
                <a:latin typeface="Tahoma" charset="0"/>
                <a:ea typeface="Tahoma" charset="0"/>
                <a:cs typeface="Tahoma" charset="0"/>
              </a:rPr>
              <a:t>Christmas Performance</a:t>
            </a:r>
          </a:p>
          <a:p>
            <a:pPr marL="285750" indent="-285750">
              <a:buFont typeface="Arial" panose="020B0604020202020204" pitchFamily="34" charset="0"/>
              <a:buChar char="•"/>
            </a:pPr>
            <a:r>
              <a:rPr lang="en-US" sz="1400">
                <a:latin typeface="Tahoma" charset="0"/>
                <a:ea typeface="Tahoma" charset="0"/>
                <a:cs typeface="Tahoma" charset="0"/>
              </a:rPr>
              <a:t>Geography Fieldwork at St Nick’s</a:t>
            </a:r>
          </a:p>
          <a:p>
            <a:pPr marL="285750" indent="-285750">
              <a:buFont typeface="Arial" panose="020B0604020202020204" pitchFamily="34" charset="0"/>
              <a:buChar char="•"/>
            </a:pPr>
            <a:r>
              <a:rPr lang="en-US" sz="1400">
                <a:latin typeface="Tahoma" charset="0"/>
                <a:ea typeface="Tahoma" charset="0"/>
                <a:cs typeface="Tahoma" charset="0"/>
              </a:rPr>
              <a:t>Victorian Theme Day</a:t>
            </a:r>
          </a:p>
          <a:p>
            <a:pPr marL="285750" indent="-285750">
              <a:buFont typeface="Arial" panose="020B0604020202020204" pitchFamily="34" charset="0"/>
              <a:buChar char="•"/>
            </a:pPr>
            <a:r>
              <a:rPr lang="en-US" sz="1400">
                <a:latin typeface="Tahoma" charset="0"/>
                <a:ea typeface="Tahoma" charset="0"/>
                <a:cs typeface="Tahoma" charset="0"/>
              </a:rPr>
              <a:t>Chicks and Ducks</a:t>
            </a:r>
          </a:p>
          <a:p>
            <a:pPr marL="285750" indent="-285750">
              <a:buFont typeface="Arial" panose="020B0604020202020204" pitchFamily="34" charset="0"/>
              <a:buChar char="•"/>
            </a:pPr>
            <a:r>
              <a:rPr lang="en-US" sz="1400">
                <a:latin typeface="Tahoma" charset="0"/>
                <a:ea typeface="Tahoma" charset="0"/>
                <a:cs typeface="Tahoma" charset="0"/>
              </a:rPr>
              <a:t>Castle Theme Day</a:t>
            </a:r>
          </a:p>
          <a:p>
            <a:pPr marL="285750" indent="-285750">
              <a:buFont typeface="Arial" panose="020B0604020202020204" pitchFamily="34" charset="0"/>
              <a:buChar char="•"/>
            </a:pPr>
            <a:r>
              <a:rPr lang="en-US" sz="1400">
                <a:latin typeface="Tahoma" charset="0"/>
                <a:ea typeface="Tahoma" charset="0"/>
                <a:cs typeface="Tahoma" charset="0"/>
              </a:rPr>
              <a:t>Warwick Castle trip</a:t>
            </a:r>
          </a:p>
        </p:txBody>
      </p:sp>
      <p:pic>
        <p:nvPicPr>
          <p:cNvPr id="3" name="Picture 2" descr="A group of baby ducks in a box&#10;&#10;AI-generated content may be incorrect.">
            <a:extLst>
              <a:ext uri="{FF2B5EF4-FFF2-40B4-BE49-F238E27FC236}">
                <a16:creationId xmlns:a16="http://schemas.microsoft.com/office/drawing/2014/main" id="{76448E78-0521-7C59-6E63-06C51CE4FA9D}"/>
              </a:ext>
            </a:extLst>
          </p:cNvPr>
          <p:cNvPicPr>
            <a:picLocks noChangeAspect="1"/>
          </p:cNvPicPr>
          <p:nvPr/>
        </p:nvPicPr>
        <p:blipFill>
          <a:blip r:embed="rId4">
            <a:extLst>
              <a:ext uri="{28A0092B-C50C-407E-A947-70E740481C1C}">
                <a14:useLocalDpi xmlns:a14="http://schemas.microsoft.com/office/drawing/2010/main" val="0"/>
              </a:ext>
            </a:extLst>
          </a:blip>
          <a:srcRect t="30387"/>
          <a:stretch>
            <a:fillRect/>
          </a:stretch>
        </p:blipFill>
        <p:spPr>
          <a:xfrm>
            <a:off x="4572000" y="1730863"/>
            <a:ext cx="2242649" cy="2775409"/>
          </a:xfrm>
          <a:prstGeom prst="rect">
            <a:avLst/>
          </a:prstGeom>
        </p:spPr>
      </p:pic>
      <p:pic>
        <p:nvPicPr>
          <p:cNvPr id="2050" name="Picture 2" descr="Warwick Castle | Merlin Annual Pass">
            <a:extLst>
              <a:ext uri="{FF2B5EF4-FFF2-40B4-BE49-F238E27FC236}">
                <a16:creationId xmlns:a16="http://schemas.microsoft.com/office/drawing/2014/main" id="{35FFB957-3B3A-4170-ABE6-AB8109F262A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15578" y="3646134"/>
            <a:ext cx="4330839" cy="30893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08415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E72CF77E-31A0-4483-B587-FD3C34F6DDDC}"/>
              </a:ext>
            </a:extLst>
          </p:cNvPr>
          <p:cNvSpPr>
            <a:spLocks noGrp="1" noChangeArrowheads="1"/>
          </p:cNvSpPr>
          <p:nvPr>
            <p:ph type="title" idx="4294967295"/>
          </p:nvPr>
        </p:nvSpPr>
        <p:spPr>
          <a:xfrm>
            <a:off x="126784" y="60565"/>
            <a:ext cx="8229600" cy="838183"/>
          </a:xfrm>
        </p:spPr>
        <p:txBody>
          <a:bodyPr/>
          <a:lstStyle/>
          <a:p>
            <a:r>
              <a:rPr lang="en-GB" altLang="en-US" b="1">
                <a:solidFill>
                  <a:schemeClr val="accent2">
                    <a:lumMod val="75000"/>
                  </a:schemeClr>
                </a:solidFill>
                <a:latin typeface="Tahoma" panose="020B0604030504040204" pitchFamily="34" charset="0"/>
                <a:cs typeface="Tahoma" panose="020B0604030504040204" pitchFamily="34" charset="0"/>
              </a:rPr>
              <a:t>Year 2: Key Texts</a:t>
            </a:r>
          </a:p>
        </p:txBody>
      </p:sp>
      <p:pic>
        <p:nvPicPr>
          <p:cNvPr id="9219" name="Picture 3">
            <a:extLst>
              <a:ext uri="{FF2B5EF4-FFF2-40B4-BE49-F238E27FC236}">
                <a16:creationId xmlns:a16="http://schemas.microsoft.com/office/drawing/2014/main" id="{ABF3E006-864F-4E0C-A562-DBBF5391B6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8862" y="177467"/>
            <a:ext cx="1085850"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0" name="TextBox 1">
            <a:extLst>
              <a:ext uri="{FF2B5EF4-FFF2-40B4-BE49-F238E27FC236}">
                <a16:creationId xmlns:a16="http://schemas.microsoft.com/office/drawing/2014/main" id="{85C7FCCB-07E0-46A0-9AE2-727A0AC513B4}"/>
              </a:ext>
            </a:extLst>
          </p:cNvPr>
          <p:cNvSpPr txBox="1">
            <a:spLocks noChangeArrowheads="1"/>
          </p:cNvSpPr>
          <p:nvPr/>
        </p:nvSpPr>
        <p:spPr bwMode="auto">
          <a:xfrm>
            <a:off x="142121" y="707071"/>
            <a:ext cx="7269906" cy="523220"/>
          </a:xfrm>
          <a:prstGeom prst="rect">
            <a:avLst/>
          </a:prstGeom>
          <a:noFill/>
          <a:ln>
            <a:noFill/>
          </a:ln>
        </p:spPr>
        <p:txBody>
          <a:bodyPr wrap="square" anchor="t">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r>
              <a:rPr lang="en-GB" altLang="en-US" sz="1400">
                <a:latin typeface="Tahoma"/>
                <a:ea typeface="Tahoma"/>
                <a:cs typeface="Tahoma"/>
              </a:rPr>
              <a:t>During lessons, the children will have opportunities to read and explore a wide variety of rich literary texts, including:</a:t>
            </a:r>
          </a:p>
        </p:txBody>
      </p:sp>
      <p:grpSp>
        <p:nvGrpSpPr>
          <p:cNvPr id="36" name="Group 35">
            <a:extLst>
              <a:ext uri="{FF2B5EF4-FFF2-40B4-BE49-F238E27FC236}">
                <a16:creationId xmlns:a16="http://schemas.microsoft.com/office/drawing/2014/main" id="{125744DB-0F25-71F4-D614-8ADF7255A684}"/>
              </a:ext>
            </a:extLst>
          </p:cNvPr>
          <p:cNvGrpSpPr/>
          <p:nvPr/>
        </p:nvGrpSpPr>
        <p:grpSpPr>
          <a:xfrm>
            <a:off x="24532" y="2175848"/>
            <a:ext cx="8382232" cy="320573"/>
            <a:chOff x="564372" y="2423124"/>
            <a:chExt cx="9994276" cy="390765"/>
          </a:xfrm>
        </p:grpSpPr>
        <p:sp>
          <p:nvSpPr>
            <p:cNvPr id="38" name="Rectangle 37">
              <a:extLst>
                <a:ext uri="{FF2B5EF4-FFF2-40B4-BE49-F238E27FC236}">
                  <a16:creationId xmlns:a16="http://schemas.microsoft.com/office/drawing/2014/main" id="{7BDE8601-B4E3-A297-59D6-CC610B0690DC}"/>
                </a:ext>
              </a:extLst>
            </p:cNvPr>
            <p:cNvSpPr/>
            <p:nvPr/>
          </p:nvSpPr>
          <p:spPr>
            <a:xfrm>
              <a:off x="564372" y="2427177"/>
              <a:ext cx="4126068" cy="369332"/>
            </a:xfrm>
            <a:prstGeom prst="rect">
              <a:avLst/>
            </a:prstGeom>
          </p:spPr>
          <p:txBody>
            <a:bodyPr wrap="square">
              <a:spAutoFit/>
            </a:bodyPr>
            <a:lstStyle/>
            <a:p>
              <a:pPr algn="ctr"/>
              <a:r>
                <a:rPr lang="en-GB" altLang="en-US">
                  <a:solidFill>
                    <a:schemeClr val="accent5">
                      <a:lumMod val="75000"/>
                    </a:schemeClr>
                  </a:solidFill>
                  <a:latin typeface="Tahoma" panose="020B0604030504040204" pitchFamily="34" charset="0"/>
                </a:rPr>
                <a:t>AUTUMN</a:t>
              </a:r>
              <a:endParaRPr lang="en-GB">
                <a:solidFill>
                  <a:schemeClr val="accent5">
                    <a:lumMod val="75000"/>
                  </a:schemeClr>
                </a:solidFill>
              </a:endParaRPr>
            </a:p>
          </p:txBody>
        </p:sp>
        <p:sp>
          <p:nvSpPr>
            <p:cNvPr id="39" name="Rectangle 38">
              <a:extLst>
                <a:ext uri="{FF2B5EF4-FFF2-40B4-BE49-F238E27FC236}">
                  <a16:creationId xmlns:a16="http://schemas.microsoft.com/office/drawing/2014/main" id="{00560CC6-DB0C-7328-4767-EF2666DE3219}"/>
                </a:ext>
              </a:extLst>
            </p:cNvPr>
            <p:cNvSpPr/>
            <p:nvPr/>
          </p:nvSpPr>
          <p:spPr>
            <a:xfrm>
              <a:off x="4110508" y="2444557"/>
              <a:ext cx="4239026" cy="369332"/>
            </a:xfrm>
            <a:prstGeom prst="rect">
              <a:avLst/>
            </a:prstGeom>
          </p:spPr>
          <p:txBody>
            <a:bodyPr wrap="square">
              <a:spAutoFit/>
            </a:bodyPr>
            <a:lstStyle/>
            <a:p>
              <a:pPr algn="ctr"/>
              <a:r>
                <a:rPr lang="en-GB" altLang="en-US">
                  <a:solidFill>
                    <a:schemeClr val="accent4">
                      <a:lumMod val="75000"/>
                    </a:schemeClr>
                  </a:solidFill>
                  <a:latin typeface="Tahoma" panose="020B0604030504040204" pitchFamily="34" charset="0"/>
                </a:rPr>
                <a:t>SPRING</a:t>
              </a:r>
              <a:endParaRPr lang="en-GB">
                <a:solidFill>
                  <a:schemeClr val="accent4">
                    <a:lumMod val="75000"/>
                  </a:schemeClr>
                </a:solidFill>
              </a:endParaRPr>
            </a:p>
          </p:txBody>
        </p:sp>
        <p:sp>
          <p:nvSpPr>
            <p:cNvPr id="40" name="Rectangle 39">
              <a:extLst>
                <a:ext uri="{FF2B5EF4-FFF2-40B4-BE49-F238E27FC236}">
                  <a16:creationId xmlns:a16="http://schemas.microsoft.com/office/drawing/2014/main" id="{7FE50D28-2A67-2AF2-71A4-CF7C42BE6D73}"/>
                </a:ext>
              </a:extLst>
            </p:cNvPr>
            <p:cNvSpPr/>
            <p:nvPr/>
          </p:nvSpPr>
          <p:spPr>
            <a:xfrm>
              <a:off x="8554185" y="2423124"/>
              <a:ext cx="2004463" cy="369332"/>
            </a:xfrm>
            <a:prstGeom prst="rect">
              <a:avLst/>
            </a:prstGeom>
          </p:spPr>
          <p:txBody>
            <a:bodyPr wrap="square">
              <a:spAutoFit/>
            </a:bodyPr>
            <a:lstStyle/>
            <a:p>
              <a:pPr algn="ctr"/>
              <a:r>
                <a:rPr lang="en-GB" altLang="en-US">
                  <a:solidFill>
                    <a:schemeClr val="accent2">
                      <a:lumMod val="75000"/>
                    </a:schemeClr>
                  </a:solidFill>
                  <a:latin typeface="Tahoma" panose="020B0604030504040204" pitchFamily="34" charset="0"/>
                </a:rPr>
                <a:t>SUMMER</a:t>
              </a:r>
              <a:endParaRPr lang="en-GB">
                <a:solidFill>
                  <a:schemeClr val="accent2">
                    <a:lumMod val="75000"/>
                  </a:schemeClr>
                </a:solidFill>
              </a:endParaRPr>
            </a:p>
          </p:txBody>
        </p:sp>
      </p:grpSp>
      <p:cxnSp>
        <p:nvCxnSpPr>
          <p:cNvPr id="2" name="Straight Connector 1">
            <a:extLst>
              <a:ext uri="{FF2B5EF4-FFF2-40B4-BE49-F238E27FC236}">
                <a16:creationId xmlns:a16="http://schemas.microsoft.com/office/drawing/2014/main" id="{716596A4-FD59-BB23-E199-6412E27E37BA}"/>
              </a:ext>
            </a:extLst>
          </p:cNvPr>
          <p:cNvCxnSpPr>
            <a:cxnSpLocks/>
          </p:cNvCxnSpPr>
          <p:nvPr/>
        </p:nvCxnSpPr>
        <p:spPr>
          <a:xfrm>
            <a:off x="227282" y="2510755"/>
            <a:ext cx="3055049" cy="0"/>
          </a:xfrm>
          <a:prstGeom prst="line">
            <a:avLst/>
          </a:prstGeom>
          <a:ln w="38100"/>
        </p:spPr>
        <p:style>
          <a:lnRef idx="1">
            <a:schemeClr val="accent5"/>
          </a:lnRef>
          <a:fillRef idx="0">
            <a:schemeClr val="accent5"/>
          </a:fillRef>
          <a:effectRef idx="0">
            <a:schemeClr val="accent5"/>
          </a:effectRef>
          <a:fontRef idx="minor">
            <a:schemeClr val="tx1"/>
          </a:fontRef>
        </p:style>
      </p:cxnSp>
      <p:cxnSp>
        <p:nvCxnSpPr>
          <p:cNvPr id="3" name="Straight Connector 2">
            <a:extLst>
              <a:ext uri="{FF2B5EF4-FFF2-40B4-BE49-F238E27FC236}">
                <a16:creationId xmlns:a16="http://schemas.microsoft.com/office/drawing/2014/main" id="{068B0C46-6DDD-B34A-21BC-93686D6B68BC}"/>
              </a:ext>
            </a:extLst>
          </p:cNvPr>
          <p:cNvCxnSpPr>
            <a:cxnSpLocks/>
          </p:cNvCxnSpPr>
          <p:nvPr/>
        </p:nvCxnSpPr>
        <p:spPr>
          <a:xfrm>
            <a:off x="3282332" y="2510717"/>
            <a:ext cx="2987999" cy="0"/>
          </a:xfrm>
          <a:prstGeom prst="line">
            <a:avLst/>
          </a:prstGeom>
          <a:ln w="38100"/>
        </p:spPr>
        <p:style>
          <a:lnRef idx="1">
            <a:schemeClr val="accent4"/>
          </a:lnRef>
          <a:fillRef idx="0">
            <a:schemeClr val="accent4"/>
          </a:fillRef>
          <a:effectRef idx="0">
            <a:schemeClr val="accent4"/>
          </a:effectRef>
          <a:fontRef idx="minor">
            <a:schemeClr val="tx1"/>
          </a:fontRef>
        </p:style>
      </p:cxnSp>
      <p:cxnSp>
        <p:nvCxnSpPr>
          <p:cNvPr id="4" name="Straight Connector 3">
            <a:extLst>
              <a:ext uri="{FF2B5EF4-FFF2-40B4-BE49-F238E27FC236}">
                <a16:creationId xmlns:a16="http://schemas.microsoft.com/office/drawing/2014/main" id="{2A09920F-5115-52F1-20EB-EA7A3D35CB5F}"/>
              </a:ext>
            </a:extLst>
          </p:cNvPr>
          <p:cNvCxnSpPr>
            <a:cxnSpLocks/>
          </p:cNvCxnSpPr>
          <p:nvPr/>
        </p:nvCxnSpPr>
        <p:spPr>
          <a:xfrm>
            <a:off x="6265098" y="2510717"/>
            <a:ext cx="2602183" cy="0"/>
          </a:xfrm>
          <a:prstGeom prst="line">
            <a:avLst/>
          </a:prstGeom>
          <a:ln w="38100"/>
        </p:spPr>
        <p:style>
          <a:lnRef idx="1">
            <a:schemeClr val="accent2"/>
          </a:lnRef>
          <a:fillRef idx="0">
            <a:schemeClr val="accent2"/>
          </a:fillRef>
          <a:effectRef idx="0">
            <a:schemeClr val="accent2"/>
          </a:effectRef>
          <a:fontRef idx="minor">
            <a:schemeClr val="tx1"/>
          </a:fontRef>
        </p:style>
      </p:cxnSp>
      <p:sp>
        <p:nvSpPr>
          <p:cNvPr id="5" name="Rectangle 4">
            <a:extLst>
              <a:ext uri="{FF2B5EF4-FFF2-40B4-BE49-F238E27FC236}">
                <a16:creationId xmlns:a16="http://schemas.microsoft.com/office/drawing/2014/main" id="{036819F4-95E4-8353-5665-922899BF224D}"/>
              </a:ext>
            </a:extLst>
          </p:cNvPr>
          <p:cNvSpPr/>
          <p:nvPr/>
        </p:nvSpPr>
        <p:spPr>
          <a:xfrm>
            <a:off x="24532" y="2622475"/>
            <a:ext cx="1440192" cy="307778"/>
          </a:xfrm>
          <a:prstGeom prst="rect">
            <a:avLst/>
          </a:prstGeom>
        </p:spPr>
        <p:txBody>
          <a:bodyPr wrap="square">
            <a:spAutoFit/>
          </a:bodyPr>
          <a:lstStyle/>
          <a:p>
            <a:pPr algn="ctr"/>
            <a:r>
              <a:rPr lang="en-GB" altLang="en-US" sz="1400">
                <a:solidFill>
                  <a:schemeClr val="accent5">
                    <a:lumMod val="75000"/>
                  </a:schemeClr>
                </a:solidFill>
                <a:latin typeface="Tahoma" panose="020B0604030504040204" pitchFamily="34" charset="0"/>
              </a:rPr>
              <a:t>Awesome Africa</a:t>
            </a:r>
            <a:endParaRPr lang="en-GB" sz="1400">
              <a:solidFill>
                <a:schemeClr val="accent5">
                  <a:lumMod val="75000"/>
                </a:schemeClr>
              </a:solidFill>
            </a:endParaRPr>
          </a:p>
        </p:txBody>
      </p:sp>
      <p:sp>
        <p:nvSpPr>
          <p:cNvPr id="6" name="Rectangle 5">
            <a:extLst>
              <a:ext uri="{FF2B5EF4-FFF2-40B4-BE49-F238E27FC236}">
                <a16:creationId xmlns:a16="http://schemas.microsoft.com/office/drawing/2014/main" id="{5000FFB0-0BEA-F68E-52C2-F1A142F3FBAB}"/>
              </a:ext>
            </a:extLst>
          </p:cNvPr>
          <p:cNvSpPr/>
          <p:nvPr/>
        </p:nvSpPr>
        <p:spPr>
          <a:xfrm>
            <a:off x="1609764" y="2634478"/>
            <a:ext cx="1440192" cy="523220"/>
          </a:xfrm>
          <a:prstGeom prst="rect">
            <a:avLst/>
          </a:prstGeom>
        </p:spPr>
        <p:txBody>
          <a:bodyPr wrap="square">
            <a:spAutoFit/>
          </a:bodyPr>
          <a:lstStyle/>
          <a:p>
            <a:pPr algn="ctr"/>
            <a:r>
              <a:rPr lang="en-GB" altLang="en-US" sz="1400">
                <a:solidFill>
                  <a:schemeClr val="accent5">
                    <a:lumMod val="75000"/>
                  </a:schemeClr>
                </a:solidFill>
                <a:latin typeface="Tahoma" panose="020B0604030504040204" pitchFamily="34" charset="0"/>
              </a:rPr>
              <a:t>Fireworks and Flames</a:t>
            </a:r>
            <a:endParaRPr lang="en-GB" sz="1400">
              <a:solidFill>
                <a:schemeClr val="accent5">
                  <a:lumMod val="75000"/>
                </a:schemeClr>
              </a:solidFill>
            </a:endParaRPr>
          </a:p>
        </p:txBody>
      </p:sp>
      <p:sp>
        <p:nvSpPr>
          <p:cNvPr id="7" name="Rectangle 6">
            <a:extLst>
              <a:ext uri="{FF2B5EF4-FFF2-40B4-BE49-F238E27FC236}">
                <a16:creationId xmlns:a16="http://schemas.microsoft.com/office/drawing/2014/main" id="{0AD285E5-2E5C-BD9E-23F7-28F73D946C3B}"/>
              </a:ext>
            </a:extLst>
          </p:cNvPr>
          <p:cNvSpPr/>
          <p:nvPr/>
        </p:nvSpPr>
        <p:spPr>
          <a:xfrm>
            <a:off x="3194997" y="2622475"/>
            <a:ext cx="1440192" cy="307777"/>
          </a:xfrm>
          <a:prstGeom prst="rect">
            <a:avLst/>
          </a:prstGeom>
        </p:spPr>
        <p:txBody>
          <a:bodyPr wrap="square">
            <a:spAutoFit/>
          </a:bodyPr>
          <a:lstStyle/>
          <a:p>
            <a:pPr algn="ctr"/>
            <a:r>
              <a:rPr lang="en-GB" altLang="en-US" sz="1400">
                <a:solidFill>
                  <a:schemeClr val="accent4">
                    <a:lumMod val="75000"/>
                  </a:schemeClr>
                </a:solidFill>
                <a:latin typeface="Tahoma" panose="020B0604030504040204" pitchFamily="34" charset="0"/>
              </a:rPr>
              <a:t>Blue Planet</a:t>
            </a:r>
            <a:endParaRPr lang="en-GB" sz="1400">
              <a:solidFill>
                <a:schemeClr val="accent4">
                  <a:lumMod val="75000"/>
                </a:schemeClr>
              </a:solidFill>
            </a:endParaRPr>
          </a:p>
        </p:txBody>
      </p:sp>
      <p:sp>
        <p:nvSpPr>
          <p:cNvPr id="8" name="Rectangle 7">
            <a:extLst>
              <a:ext uri="{FF2B5EF4-FFF2-40B4-BE49-F238E27FC236}">
                <a16:creationId xmlns:a16="http://schemas.microsoft.com/office/drawing/2014/main" id="{D9A3AF66-D774-A2AC-5F29-B780F9F20744}"/>
              </a:ext>
            </a:extLst>
          </p:cNvPr>
          <p:cNvSpPr/>
          <p:nvPr/>
        </p:nvSpPr>
        <p:spPr>
          <a:xfrm>
            <a:off x="4697388" y="2622475"/>
            <a:ext cx="1440192" cy="307777"/>
          </a:xfrm>
          <a:prstGeom prst="rect">
            <a:avLst/>
          </a:prstGeom>
        </p:spPr>
        <p:txBody>
          <a:bodyPr wrap="square">
            <a:spAutoFit/>
          </a:bodyPr>
          <a:lstStyle/>
          <a:p>
            <a:pPr algn="ctr"/>
            <a:r>
              <a:rPr lang="en-GB" altLang="en-US" sz="1400">
                <a:solidFill>
                  <a:schemeClr val="accent4">
                    <a:lumMod val="75000"/>
                  </a:schemeClr>
                </a:solidFill>
                <a:latin typeface="Tahoma" panose="020B0604030504040204" pitchFamily="34" charset="0"/>
              </a:rPr>
              <a:t>The Victorians</a:t>
            </a:r>
            <a:endParaRPr lang="en-GB" sz="1400">
              <a:solidFill>
                <a:schemeClr val="accent4">
                  <a:lumMod val="75000"/>
                </a:schemeClr>
              </a:solidFill>
            </a:endParaRPr>
          </a:p>
        </p:txBody>
      </p:sp>
      <p:sp>
        <p:nvSpPr>
          <p:cNvPr id="9" name="Rectangle 8">
            <a:extLst>
              <a:ext uri="{FF2B5EF4-FFF2-40B4-BE49-F238E27FC236}">
                <a16:creationId xmlns:a16="http://schemas.microsoft.com/office/drawing/2014/main" id="{1B687D21-97A0-77D7-3708-2263AE62CB8A}"/>
              </a:ext>
            </a:extLst>
          </p:cNvPr>
          <p:cNvSpPr/>
          <p:nvPr/>
        </p:nvSpPr>
        <p:spPr>
          <a:xfrm>
            <a:off x="6191473" y="2622475"/>
            <a:ext cx="1424280" cy="523220"/>
          </a:xfrm>
          <a:prstGeom prst="rect">
            <a:avLst/>
          </a:prstGeom>
        </p:spPr>
        <p:txBody>
          <a:bodyPr wrap="square">
            <a:spAutoFit/>
          </a:bodyPr>
          <a:lstStyle/>
          <a:p>
            <a:pPr algn="ctr"/>
            <a:r>
              <a:rPr lang="en-GB" sz="1400">
                <a:solidFill>
                  <a:schemeClr val="accent2">
                    <a:lumMod val="75000"/>
                  </a:schemeClr>
                </a:solidFill>
                <a:latin typeface="Tahoma" panose="020B0604030504040204" pitchFamily="34" charset="0"/>
              </a:rPr>
              <a:t>Fantastic Mr Fox</a:t>
            </a:r>
            <a:endParaRPr lang="en-GB" sz="1400">
              <a:solidFill>
                <a:schemeClr val="accent2">
                  <a:lumMod val="75000"/>
                </a:schemeClr>
              </a:solidFill>
            </a:endParaRPr>
          </a:p>
        </p:txBody>
      </p:sp>
      <p:sp>
        <p:nvSpPr>
          <p:cNvPr id="10" name="Rectangle 9">
            <a:extLst>
              <a:ext uri="{FF2B5EF4-FFF2-40B4-BE49-F238E27FC236}">
                <a16:creationId xmlns:a16="http://schemas.microsoft.com/office/drawing/2014/main" id="{4B25F08A-94FB-14F4-EBE0-566771A61B1A}"/>
              </a:ext>
            </a:extLst>
          </p:cNvPr>
          <p:cNvSpPr/>
          <p:nvPr/>
        </p:nvSpPr>
        <p:spPr>
          <a:xfrm>
            <a:off x="7669647" y="2634478"/>
            <a:ext cx="1424280" cy="307777"/>
          </a:xfrm>
          <a:prstGeom prst="rect">
            <a:avLst/>
          </a:prstGeom>
        </p:spPr>
        <p:txBody>
          <a:bodyPr wrap="square">
            <a:spAutoFit/>
          </a:bodyPr>
          <a:lstStyle/>
          <a:p>
            <a:pPr algn="ctr"/>
            <a:r>
              <a:rPr lang="en-GB" sz="1400">
                <a:solidFill>
                  <a:schemeClr val="accent2">
                    <a:lumMod val="75000"/>
                  </a:schemeClr>
                </a:solidFill>
                <a:latin typeface="Tahoma" panose="020B0604030504040204" pitchFamily="34" charset="0"/>
              </a:rPr>
              <a:t>Castle Quest</a:t>
            </a:r>
            <a:endParaRPr lang="en-GB" sz="1400">
              <a:solidFill>
                <a:schemeClr val="accent2">
                  <a:lumMod val="75000"/>
                </a:schemeClr>
              </a:solidFill>
            </a:endParaRPr>
          </a:p>
        </p:txBody>
      </p:sp>
      <p:sp>
        <p:nvSpPr>
          <p:cNvPr id="11" name="TextBox 10">
            <a:extLst>
              <a:ext uri="{FF2B5EF4-FFF2-40B4-BE49-F238E27FC236}">
                <a16:creationId xmlns:a16="http://schemas.microsoft.com/office/drawing/2014/main" id="{8EFA824F-EAFE-9151-B43F-B98BF5AFEBA2}"/>
              </a:ext>
            </a:extLst>
          </p:cNvPr>
          <p:cNvSpPr txBox="1"/>
          <p:nvPr/>
        </p:nvSpPr>
        <p:spPr>
          <a:xfrm>
            <a:off x="0" y="3397353"/>
            <a:ext cx="1564591" cy="1200329"/>
          </a:xfrm>
          <a:prstGeom prst="rect">
            <a:avLst/>
          </a:prstGeom>
          <a:noFill/>
        </p:spPr>
        <p:txBody>
          <a:bodyPr wrap="square" rtlCol="0">
            <a:spAutoFit/>
          </a:bodyPr>
          <a:lstStyle/>
          <a:p>
            <a:pPr algn="ctr"/>
            <a:r>
              <a:rPr lang="en-GB" sz="1200" b="1">
                <a:solidFill>
                  <a:srgbClr val="000000"/>
                </a:solidFill>
                <a:latin typeface="Tahoma" panose="020B0604030504040204" pitchFamily="34" charset="0"/>
                <a:ea typeface="Tahoma" panose="020B0604030504040204" pitchFamily="34" charset="0"/>
                <a:cs typeface="Tahoma" panose="020B0604030504040204" pitchFamily="34" charset="0"/>
              </a:rPr>
              <a:t>The Lion Inside</a:t>
            </a:r>
          </a:p>
          <a:p>
            <a:pPr algn="ctr"/>
            <a:r>
              <a:rPr lang="en-GB" sz="1200">
                <a:solidFill>
                  <a:srgbClr val="000000"/>
                </a:solidFill>
                <a:latin typeface="Tahoma" panose="020B0604030504040204" pitchFamily="34" charset="0"/>
                <a:ea typeface="Tahoma" panose="020B0604030504040204" pitchFamily="34" charset="0"/>
                <a:cs typeface="Tahoma" panose="020B0604030504040204" pitchFamily="34" charset="0"/>
              </a:rPr>
              <a:t>Rachel Bright</a:t>
            </a:r>
          </a:p>
          <a:p>
            <a:pPr algn="ctr"/>
            <a:endParaRPr lang="en-GB" sz="1200">
              <a:solidFill>
                <a:srgbClr val="000000"/>
              </a:solidFill>
              <a:latin typeface="Tahoma" panose="020B0604030504040204" pitchFamily="34" charset="0"/>
              <a:ea typeface="Tahoma" panose="020B0604030504040204" pitchFamily="34" charset="0"/>
              <a:cs typeface="Tahoma" panose="020B0604030504040204" pitchFamily="34" charset="0"/>
            </a:endParaRPr>
          </a:p>
          <a:p>
            <a:pPr algn="ctr"/>
            <a:r>
              <a:rPr lang="en-GB" sz="1200" b="1">
                <a:solidFill>
                  <a:srgbClr val="000000"/>
                </a:solidFill>
                <a:latin typeface="Tahoma" panose="020B0604030504040204" pitchFamily="34" charset="0"/>
                <a:ea typeface="Tahoma" panose="020B0604030504040204" pitchFamily="34" charset="0"/>
                <a:cs typeface="Tahoma" panose="020B0604030504040204" pitchFamily="34" charset="0"/>
              </a:rPr>
              <a:t>Giraffes Can’t Dance</a:t>
            </a:r>
          </a:p>
          <a:p>
            <a:pPr algn="ctr"/>
            <a:r>
              <a:rPr lang="en-GB" sz="1200">
                <a:solidFill>
                  <a:srgbClr val="000000"/>
                </a:solidFill>
                <a:latin typeface="Tahoma" panose="020B0604030504040204" pitchFamily="34" charset="0"/>
                <a:ea typeface="Tahoma" panose="020B0604030504040204" pitchFamily="34" charset="0"/>
                <a:cs typeface="Tahoma" panose="020B0604030504040204" pitchFamily="34" charset="0"/>
              </a:rPr>
              <a:t>Giles Andreae</a:t>
            </a:r>
          </a:p>
        </p:txBody>
      </p:sp>
      <p:sp>
        <p:nvSpPr>
          <p:cNvPr id="12" name="TextBox 11">
            <a:extLst>
              <a:ext uri="{FF2B5EF4-FFF2-40B4-BE49-F238E27FC236}">
                <a16:creationId xmlns:a16="http://schemas.microsoft.com/office/drawing/2014/main" id="{09FEEC11-E155-73D6-AD5A-B51A9573FEF8}"/>
              </a:ext>
            </a:extLst>
          </p:cNvPr>
          <p:cNvSpPr txBox="1"/>
          <p:nvPr/>
        </p:nvSpPr>
        <p:spPr>
          <a:xfrm>
            <a:off x="1553165" y="3384985"/>
            <a:ext cx="1564591" cy="830997"/>
          </a:xfrm>
          <a:prstGeom prst="rect">
            <a:avLst/>
          </a:prstGeom>
          <a:noFill/>
        </p:spPr>
        <p:txBody>
          <a:bodyPr wrap="square" rtlCol="0">
            <a:spAutoFit/>
          </a:bodyPr>
          <a:lstStyle/>
          <a:p>
            <a:pPr algn="ctr"/>
            <a:r>
              <a:rPr lang="en-GB" sz="1200" b="1">
                <a:solidFill>
                  <a:srgbClr val="000000"/>
                </a:solidFill>
                <a:latin typeface="Tahoma" panose="020B0604030504040204" pitchFamily="34" charset="0"/>
                <a:ea typeface="Tahoma" panose="020B0604030504040204" pitchFamily="34" charset="0"/>
                <a:cs typeface="Tahoma" panose="020B0604030504040204" pitchFamily="34" charset="0"/>
              </a:rPr>
              <a:t>Molly </a:t>
            </a:r>
            <a:r>
              <a:rPr lang="en-GB" sz="1200" b="1" err="1">
                <a:solidFill>
                  <a:srgbClr val="000000"/>
                </a:solidFill>
                <a:latin typeface="Tahoma" panose="020B0604030504040204" pitchFamily="34" charset="0"/>
                <a:ea typeface="Tahoma" panose="020B0604030504040204" pitchFamily="34" charset="0"/>
                <a:cs typeface="Tahoma" panose="020B0604030504040204" pitchFamily="34" charset="0"/>
              </a:rPr>
              <a:t>McDrew</a:t>
            </a:r>
            <a:r>
              <a:rPr lang="en-GB" sz="1200" b="1">
                <a:solidFill>
                  <a:srgbClr val="000000"/>
                </a:solidFill>
                <a:latin typeface="Tahoma" panose="020B0604030504040204" pitchFamily="34" charset="0"/>
                <a:ea typeface="Tahoma" panose="020B0604030504040204" pitchFamily="34" charset="0"/>
                <a:cs typeface="Tahoma" panose="020B0604030504040204" pitchFamily="34" charset="0"/>
              </a:rPr>
              <a:t> and the Great Fire of London</a:t>
            </a:r>
          </a:p>
          <a:p>
            <a:pPr algn="ctr"/>
            <a:r>
              <a:rPr lang="en-GB" sz="1200">
                <a:solidFill>
                  <a:srgbClr val="000000"/>
                </a:solidFill>
                <a:latin typeface="Tahoma" panose="020B0604030504040204" pitchFamily="34" charset="0"/>
                <a:ea typeface="Tahoma" panose="020B0604030504040204" pitchFamily="34" charset="0"/>
                <a:cs typeface="Tahoma" panose="020B0604030504040204" pitchFamily="34" charset="0"/>
              </a:rPr>
              <a:t>Naomi Joselyn</a:t>
            </a:r>
          </a:p>
        </p:txBody>
      </p:sp>
      <p:sp>
        <p:nvSpPr>
          <p:cNvPr id="13" name="TextBox 12">
            <a:extLst>
              <a:ext uri="{FF2B5EF4-FFF2-40B4-BE49-F238E27FC236}">
                <a16:creationId xmlns:a16="http://schemas.microsoft.com/office/drawing/2014/main" id="{C3A1F80B-E8C3-56FD-5D02-CE232D9C62DB}"/>
              </a:ext>
            </a:extLst>
          </p:cNvPr>
          <p:cNvSpPr txBox="1"/>
          <p:nvPr/>
        </p:nvSpPr>
        <p:spPr>
          <a:xfrm>
            <a:off x="3132797" y="3351039"/>
            <a:ext cx="1564591" cy="1384995"/>
          </a:xfrm>
          <a:prstGeom prst="rect">
            <a:avLst/>
          </a:prstGeom>
          <a:noFill/>
        </p:spPr>
        <p:txBody>
          <a:bodyPr wrap="square" rtlCol="0">
            <a:spAutoFit/>
          </a:bodyPr>
          <a:lstStyle/>
          <a:p>
            <a:pPr algn="ctr"/>
            <a:r>
              <a:rPr lang="en-GB" sz="1200" b="1">
                <a:solidFill>
                  <a:srgbClr val="000000"/>
                </a:solidFill>
                <a:latin typeface="Tahoma" panose="020B0604030504040204" pitchFamily="34" charset="0"/>
                <a:ea typeface="Tahoma" panose="020B0604030504040204" pitchFamily="34" charset="0"/>
                <a:cs typeface="Tahoma" panose="020B0604030504040204" pitchFamily="34" charset="0"/>
              </a:rPr>
              <a:t>Tiddler</a:t>
            </a:r>
          </a:p>
          <a:p>
            <a:pPr algn="ctr"/>
            <a:r>
              <a:rPr lang="en-GB" sz="1200">
                <a:solidFill>
                  <a:srgbClr val="000000"/>
                </a:solidFill>
                <a:latin typeface="Tahoma" panose="020B0604030504040204" pitchFamily="34" charset="0"/>
                <a:ea typeface="Tahoma" panose="020B0604030504040204" pitchFamily="34" charset="0"/>
                <a:cs typeface="Tahoma" panose="020B0604030504040204" pitchFamily="34" charset="0"/>
              </a:rPr>
              <a:t>Julia Donaldson</a:t>
            </a:r>
          </a:p>
          <a:p>
            <a:pPr algn="ctr"/>
            <a:endParaRPr lang="en-GB" sz="1200">
              <a:solidFill>
                <a:srgbClr val="000000"/>
              </a:solidFill>
              <a:latin typeface="Tahoma" panose="020B0604030504040204" pitchFamily="34" charset="0"/>
              <a:ea typeface="Tahoma" panose="020B0604030504040204" pitchFamily="34" charset="0"/>
              <a:cs typeface="Tahoma" panose="020B0604030504040204" pitchFamily="34" charset="0"/>
            </a:endParaRPr>
          </a:p>
          <a:p>
            <a:pPr algn="ctr"/>
            <a:r>
              <a:rPr lang="en-GB" sz="1200" b="1">
                <a:solidFill>
                  <a:srgbClr val="000000"/>
                </a:solidFill>
                <a:latin typeface="Tahoma" panose="020B0604030504040204" pitchFamily="34" charset="0"/>
                <a:ea typeface="Tahoma" panose="020B0604030504040204" pitchFamily="34" charset="0"/>
                <a:cs typeface="Tahoma" panose="020B0604030504040204" pitchFamily="34" charset="0"/>
              </a:rPr>
              <a:t>Somebody Swallowed Stanley</a:t>
            </a:r>
          </a:p>
          <a:p>
            <a:pPr algn="ctr"/>
            <a:r>
              <a:rPr lang="en-GB" sz="1200">
                <a:solidFill>
                  <a:srgbClr val="000000"/>
                </a:solidFill>
                <a:latin typeface="Tahoma" panose="020B0604030504040204" pitchFamily="34" charset="0"/>
                <a:ea typeface="Tahoma" panose="020B0604030504040204" pitchFamily="34" charset="0"/>
                <a:cs typeface="Tahoma" panose="020B0604030504040204" pitchFamily="34" charset="0"/>
              </a:rPr>
              <a:t>Sarah Roberts</a:t>
            </a:r>
          </a:p>
        </p:txBody>
      </p:sp>
      <p:sp>
        <p:nvSpPr>
          <p:cNvPr id="14" name="TextBox 13">
            <a:extLst>
              <a:ext uri="{FF2B5EF4-FFF2-40B4-BE49-F238E27FC236}">
                <a16:creationId xmlns:a16="http://schemas.microsoft.com/office/drawing/2014/main" id="{B3D8C00A-B9F5-5F64-F0CA-0CBF8CE40542}"/>
              </a:ext>
            </a:extLst>
          </p:cNvPr>
          <p:cNvSpPr txBox="1"/>
          <p:nvPr/>
        </p:nvSpPr>
        <p:spPr>
          <a:xfrm>
            <a:off x="4635188" y="3362466"/>
            <a:ext cx="1564591" cy="276999"/>
          </a:xfrm>
          <a:prstGeom prst="rect">
            <a:avLst/>
          </a:prstGeom>
          <a:noFill/>
        </p:spPr>
        <p:txBody>
          <a:bodyPr wrap="square" rtlCol="0">
            <a:spAutoFit/>
          </a:bodyPr>
          <a:lstStyle/>
          <a:p>
            <a:pPr algn="ctr"/>
            <a:r>
              <a:rPr lang="en-GB" sz="1200" b="1">
                <a:solidFill>
                  <a:srgbClr val="000000"/>
                </a:solidFill>
                <a:latin typeface="Tahoma" panose="020B0604030504040204" pitchFamily="34" charset="0"/>
                <a:ea typeface="Tahoma" panose="020B0604030504040204" pitchFamily="34" charset="0"/>
                <a:cs typeface="Tahoma" panose="020B0604030504040204" pitchFamily="34" charset="0"/>
              </a:rPr>
              <a:t>TBC</a:t>
            </a:r>
            <a:endParaRPr lang="en-GB" sz="1200">
              <a:solidFill>
                <a:srgbClr val="000000"/>
              </a:solidFill>
              <a:latin typeface="Tahoma" panose="020B0604030504040204" pitchFamily="34" charset="0"/>
              <a:ea typeface="Tahoma" panose="020B0604030504040204" pitchFamily="34" charset="0"/>
              <a:cs typeface="Tahoma" panose="020B0604030504040204" pitchFamily="34" charset="0"/>
            </a:endParaRPr>
          </a:p>
        </p:txBody>
      </p:sp>
      <p:sp>
        <p:nvSpPr>
          <p:cNvPr id="15" name="TextBox 14">
            <a:extLst>
              <a:ext uri="{FF2B5EF4-FFF2-40B4-BE49-F238E27FC236}">
                <a16:creationId xmlns:a16="http://schemas.microsoft.com/office/drawing/2014/main" id="{733160F4-6C89-6305-F036-DD3EEBB734BF}"/>
              </a:ext>
            </a:extLst>
          </p:cNvPr>
          <p:cNvSpPr txBox="1"/>
          <p:nvPr/>
        </p:nvSpPr>
        <p:spPr>
          <a:xfrm>
            <a:off x="6137577" y="3359832"/>
            <a:ext cx="1564591" cy="461665"/>
          </a:xfrm>
          <a:prstGeom prst="rect">
            <a:avLst/>
          </a:prstGeom>
          <a:noFill/>
        </p:spPr>
        <p:txBody>
          <a:bodyPr wrap="square" rtlCol="0">
            <a:spAutoFit/>
          </a:bodyPr>
          <a:lstStyle/>
          <a:p>
            <a:pPr algn="ctr"/>
            <a:r>
              <a:rPr lang="en-GB" sz="1200" b="1">
                <a:solidFill>
                  <a:srgbClr val="000000"/>
                </a:solidFill>
                <a:latin typeface="Tahoma" panose="020B0604030504040204" pitchFamily="34" charset="0"/>
                <a:ea typeface="Tahoma" panose="020B0604030504040204" pitchFamily="34" charset="0"/>
                <a:cs typeface="Tahoma" panose="020B0604030504040204" pitchFamily="34" charset="0"/>
              </a:rPr>
              <a:t>Fantastic Mr Fox</a:t>
            </a:r>
          </a:p>
          <a:p>
            <a:pPr algn="ctr"/>
            <a:r>
              <a:rPr lang="en-GB" sz="1200">
                <a:solidFill>
                  <a:srgbClr val="000000"/>
                </a:solidFill>
                <a:latin typeface="Tahoma" panose="020B0604030504040204" pitchFamily="34" charset="0"/>
                <a:ea typeface="Tahoma" panose="020B0604030504040204" pitchFamily="34" charset="0"/>
                <a:cs typeface="Tahoma" panose="020B0604030504040204" pitchFamily="34" charset="0"/>
              </a:rPr>
              <a:t>Roald Dahl</a:t>
            </a:r>
          </a:p>
        </p:txBody>
      </p:sp>
      <p:sp>
        <p:nvSpPr>
          <p:cNvPr id="16" name="TextBox 15">
            <a:extLst>
              <a:ext uri="{FF2B5EF4-FFF2-40B4-BE49-F238E27FC236}">
                <a16:creationId xmlns:a16="http://schemas.microsoft.com/office/drawing/2014/main" id="{7ADC2D51-36E5-2AE0-EB38-1FAF31CC36C0}"/>
              </a:ext>
            </a:extLst>
          </p:cNvPr>
          <p:cNvSpPr txBox="1"/>
          <p:nvPr/>
        </p:nvSpPr>
        <p:spPr>
          <a:xfrm>
            <a:off x="7579409" y="3362466"/>
            <a:ext cx="1564591" cy="461665"/>
          </a:xfrm>
          <a:prstGeom prst="rect">
            <a:avLst/>
          </a:prstGeom>
          <a:noFill/>
        </p:spPr>
        <p:txBody>
          <a:bodyPr wrap="square" rtlCol="0">
            <a:spAutoFit/>
          </a:bodyPr>
          <a:lstStyle/>
          <a:p>
            <a:pPr algn="ctr"/>
            <a:r>
              <a:rPr lang="en-GB" sz="1200" b="1">
                <a:solidFill>
                  <a:srgbClr val="000000"/>
                </a:solidFill>
                <a:latin typeface="Tahoma" panose="020B0604030504040204" pitchFamily="34" charset="0"/>
                <a:ea typeface="Tahoma" panose="020B0604030504040204" pitchFamily="34" charset="0"/>
                <a:cs typeface="Tahoma" panose="020B0604030504040204" pitchFamily="34" charset="0"/>
              </a:rPr>
              <a:t>Zog</a:t>
            </a:r>
          </a:p>
          <a:p>
            <a:pPr algn="ctr"/>
            <a:r>
              <a:rPr lang="en-GB" sz="1200">
                <a:solidFill>
                  <a:srgbClr val="000000"/>
                </a:solidFill>
                <a:latin typeface="Tahoma" panose="020B0604030504040204" pitchFamily="34" charset="0"/>
                <a:ea typeface="Tahoma" panose="020B0604030504040204" pitchFamily="34" charset="0"/>
                <a:cs typeface="Tahoma" panose="020B0604030504040204" pitchFamily="34" charset="0"/>
              </a:rPr>
              <a:t>Julia Donaldson</a:t>
            </a:r>
          </a:p>
        </p:txBody>
      </p:sp>
      <p:pic>
        <p:nvPicPr>
          <p:cNvPr id="1026" name="Picture 2" descr="The Lion Inside">
            <a:extLst>
              <a:ext uri="{FF2B5EF4-FFF2-40B4-BE49-F238E27FC236}">
                <a16:creationId xmlns:a16="http://schemas.microsoft.com/office/drawing/2014/main" id="{24C62181-B97F-8DC7-8B44-76C58FFD0C0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7282" y="4899407"/>
            <a:ext cx="1224938" cy="1538741"/>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Somebody Swallowed Stanley | BookTrust">
            <a:extLst>
              <a:ext uri="{FF2B5EF4-FFF2-40B4-BE49-F238E27FC236}">
                <a16:creationId xmlns:a16="http://schemas.microsoft.com/office/drawing/2014/main" id="{94D0FB59-C5D0-AF23-D31F-CA9EC701C04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12201" y="4899407"/>
            <a:ext cx="1522988" cy="1567477"/>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Fantastic Mr. Fox: Amazon.co.uk: Dahl, Roald, Blake, Quentin:  9780142410349: Books">
            <a:extLst>
              <a:ext uri="{FF2B5EF4-FFF2-40B4-BE49-F238E27FC236}">
                <a16:creationId xmlns:a16="http://schemas.microsoft.com/office/drawing/2014/main" id="{4CC67D64-126D-8661-7D79-4696632C9FA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11954" y="4880315"/>
            <a:ext cx="1015836" cy="1553420"/>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descr="Molly McDrew and the Great Fire of London: Amazon.co.uk: Naomi Joslyn:  9781739124823: Books">
            <a:extLst>
              <a:ext uri="{FF2B5EF4-FFF2-40B4-BE49-F238E27FC236}">
                <a16:creationId xmlns:a16="http://schemas.microsoft.com/office/drawing/2014/main" id="{01F0273F-87EF-382E-9C7D-6AB03007049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743975" y="4904129"/>
            <a:ext cx="1171769" cy="1558031"/>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4" descr="Zog : Donaldson, Julia, Scheffler, Axel: Amazon.co.uk: Books">
            <a:extLst>
              <a:ext uri="{FF2B5EF4-FFF2-40B4-BE49-F238E27FC236}">
                <a16:creationId xmlns:a16="http://schemas.microsoft.com/office/drawing/2014/main" id="{13F7A8A0-CBE0-03C9-7BC9-E9E9715ADC9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15753" y="4874122"/>
            <a:ext cx="1391759" cy="15596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49365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E72CF77E-31A0-4483-B587-FD3C34F6DDDC}"/>
              </a:ext>
            </a:extLst>
          </p:cNvPr>
          <p:cNvSpPr>
            <a:spLocks noGrp="1" noChangeArrowheads="1"/>
          </p:cNvSpPr>
          <p:nvPr>
            <p:ph type="title" idx="4294967295"/>
          </p:nvPr>
        </p:nvSpPr>
        <p:spPr>
          <a:xfrm>
            <a:off x="191633" y="113967"/>
            <a:ext cx="8229600" cy="1143000"/>
          </a:xfrm>
        </p:spPr>
        <p:txBody>
          <a:bodyPr/>
          <a:lstStyle/>
          <a:p>
            <a:r>
              <a:rPr lang="en-GB" altLang="en-US" sz="3200" b="1">
                <a:solidFill>
                  <a:schemeClr val="accent2">
                    <a:lumMod val="75000"/>
                  </a:schemeClr>
                </a:solidFill>
                <a:latin typeface="Tahoma" panose="020B0604030504040204" pitchFamily="34" charset="0"/>
                <a:ea typeface="Tahoma" panose="020B0604030504040204" pitchFamily="34" charset="0"/>
                <a:cs typeface="Tahoma" panose="020B0604030504040204" pitchFamily="34" charset="0"/>
              </a:rPr>
              <a:t>End of Year 2 Expectations</a:t>
            </a:r>
            <a:endParaRPr lang="en-GB" altLang="en-US" b="1">
              <a:solidFill>
                <a:schemeClr val="accent2">
                  <a:lumMod val="7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6" name="TextBox 5"/>
          <p:cNvSpPr txBox="1"/>
          <p:nvPr/>
        </p:nvSpPr>
        <p:spPr>
          <a:xfrm>
            <a:off x="191633" y="1314296"/>
            <a:ext cx="8733079" cy="4893647"/>
          </a:xfrm>
          <a:prstGeom prst="rect">
            <a:avLst/>
          </a:prstGeom>
          <a:noFill/>
        </p:spPr>
        <p:txBody>
          <a:bodyPr wrap="square" rtlCol="0">
            <a:spAutoFit/>
          </a:bodyPr>
          <a:lstStyle/>
          <a:p>
            <a:r>
              <a:rPr lang="en-US" sz="2400">
                <a:latin typeface="Tahoma" panose="020B0604030504040204" pitchFamily="34" charset="0"/>
                <a:ea typeface="Tahoma" panose="020B0604030504040204" pitchFamily="34" charset="0"/>
                <a:cs typeface="Tahoma" panose="020B0604030504040204" pitchFamily="34" charset="0"/>
              </a:rPr>
              <a:t>We have created a pack of useful information that will be uploaded to Google Classroom and the website</a:t>
            </a:r>
            <a:r>
              <a:rPr lang="en-US" sz="2400">
                <a:latin typeface="Tahoma" panose="020B0604030504040204" pitchFamily="34" charset="0"/>
                <a:ea typeface="Tahoma" panose="020B0604030504040204" pitchFamily="34" charset="0"/>
                <a:cs typeface="Tahoma" panose="020B0604030504040204" pitchFamily="34" charset="0"/>
                <a:sym typeface="Wingdings" pitchFamily="2" charset="2"/>
              </a:rPr>
              <a:t>:</a:t>
            </a:r>
            <a:endParaRPr lang="en-US" sz="2400">
              <a:latin typeface="Tahoma" panose="020B0604030504040204" pitchFamily="34" charset="0"/>
              <a:ea typeface="Tahoma" panose="020B0604030504040204" pitchFamily="34" charset="0"/>
              <a:cs typeface="Tahoma" panose="020B0604030504040204" pitchFamily="34" charset="0"/>
            </a:endParaRPr>
          </a:p>
          <a:p>
            <a:endParaRPr lang="en-US" sz="2400">
              <a:latin typeface="Tahoma" panose="020B0604030504040204" pitchFamily="34" charset="0"/>
              <a:ea typeface="Tahoma" panose="020B0604030504040204" pitchFamily="34" charset="0"/>
              <a:cs typeface="Tahoma" panose="020B0604030504040204" pitchFamily="34" charset="0"/>
            </a:endParaRPr>
          </a:p>
          <a:p>
            <a:pPr marL="342900" indent="-342900">
              <a:buFont typeface="Arial" panose="020B0604020202020204" pitchFamily="34" charset="0"/>
              <a:buChar char="•"/>
            </a:pPr>
            <a:r>
              <a:rPr lang="en-US" sz="2400" err="1">
                <a:latin typeface="Tahoma" panose="020B0604030504040204" pitchFamily="34" charset="0"/>
                <a:ea typeface="Tahoma" panose="020B0604030504040204" pitchFamily="34" charset="0"/>
                <a:cs typeface="Tahoma" panose="020B0604030504040204" pitchFamily="34" charset="0"/>
              </a:rPr>
              <a:t>Maths</a:t>
            </a:r>
            <a:r>
              <a:rPr lang="en-US" sz="2400">
                <a:latin typeface="Tahoma" panose="020B0604030504040204" pitchFamily="34" charset="0"/>
                <a:ea typeface="Tahoma" panose="020B0604030504040204" pitchFamily="34" charset="0"/>
                <a:cs typeface="Tahoma" panose="020B0604030504040204" pitchFamily="34" charset="0"/>
              </a:rPr>
              <a:t> Key Skills</a:t>
            </a:r>
          </a:p>
          <a:p>
            <a:pPr marL="342900" indent="-342900">
              <a:buFont typeface="Arial" panose="020B0604020202020204" pitchFamily="34" charset="0"/>
              <a:buChar char="•"/>
            </a:pPr>
            <a:r>
              <a:rPr lang="en-US" sz="2400" err="1">
                <a:latin typeface="Tahoma" panose="020B0604030504040204" pitchFamily="34" charset="0"/>
                <a:ea typeface="Tahoma" panose="020B0604030504040204" pitchFamily="34" charset="0"/>
                <a:cs typeface="Tahoma" panose="020B0604030504040204" pitchFamily="34" charset="0"/>
              </a:rPr>
              <a:t>Maths</a:t>
            </a:r>
            <a:r>
              <a:rPr lang="en-US" sz="2400">
                <a:latin typeface="Tahoma" panose="020B0604030504040204" pitchFamily="34" charset="0"/>
                <a:ea typeface="Tahoma" panose="020B0604030504040204" pitchFamily="34" charset="0"/>
                <a:cs typeface="Tahoma" panose="020B0604030504040204" pitchFamily="34" charset="0"/>
              </a:rPr>
              <a:t> Calculation Methods* Parents Information Evening</a:t>
            </a:r>
          </a:p>
          <a:p>
            <a:pPr marL="342900" indent="-342900">
              <a:buFont typeface="Arial" panose="020B0604020202020204" pitchFamily="34" charset="0"/>
              <a:buChar char="•"/>
            </a:pPr>
            <a:r>
              <a:rPr lang="en-US" sz="2400">
                <a:latin typeface="Tahoma" panose="020B0604030504040204" pitchFamily="34" charset="0"/>
                <a:ea typeface="Tahoma" panose="020B0604030504040204" pitchFamily="34" charset="0"/>
                <a:cs typeface="Tahoma" panose="020B0604030504040204" pitchFamily="34" charset="0"/>
              </a:rPr>
              <a:t>English Key Skills</a:t>
            </a:r>
          </a:p>
          <a:p>
            <a:pPr marL="342900" indent="-342900">
              <a:buFont typeface="Arial" panose="020B0604020202020204" pitchFamily="34" charset="0"/>
              <a:buChar char="•"/>
            </a:pPr>
            <a:r>
              <a:rPr lang="en-US" sz="2400">
                <a:latin typeface="Tahoma" panose="020B0604030504040204" pitchFamily="34" charset="0"/>
                <a:ea typeface="Tahoma" panose="020B0604030504040204" pitchFamily="34" charset="0"/>
                <a:cs typeface="Tahoma" panose="020B0604030504040204" pitchFamily="34" charset="0"/>
              </a:rPr>
              <a:t>Sound Mat</a:t>
            </a:r>
          </a:p>
          <a:p>
            <a:pPr marL="342900" indent="-342900">
              <a:buFont typeface="Arial" panose="020B0604020202020204" pitchFamily="34" charset="0"/>
              <a:buChar char="•"/>
            </a:pPr>
            <a:r>
              <a:rPr lang="en-US" sz="2400">
                <a:latin typeface="Tahoma" panose="020B0604030504040204" pitchFamily="34" charset="0"/>
                <a:ea typeface="Tahoma" panose="020B0604030504040204" pitchFamily="34" charset="0"/>
                <a:cs typeface="Tahoma" panose="020B0604030504040204" pitchFamily="34" charset="0"/>
              </a:rPr>
              <a:t>Reading Comprehension Prompts</a:t>
            </a:r>
          </a:p>
          <a:p>
            <a:pPr marL="342900" indent="-342900">
              <a:buFont typeface="Arial" panose="020B0604020202020204" pitchFamily="34" charset="0"/>
              <a:buChar char="•"/>
            </a:pPr>
            <a:r>
              <a:rPr lang="en-US" sz="2400">
                <a:latin typeface="Tahoma" panose="020B0604030504040204" pitchFamily="34" charset="0"/>
                <a:ea typeface="Tahoma" panose="020B0604030504040204" pitchFamily="34" charset="0"/>
                <a:cs typeface="Tahoma" panose="020B0604030504040204" pitchFamily="34" charset="0"/>
              </a:rPr>
              <a:t>Common Exception Words</a:t>
            </a:r>
          </a:p>
          <a:p>
            <a:pPr marL="342900" indent="-342900">
              <a:buFont typeface="Arial" panose="020B0604020202020204" pitchFamily="34" charset="0"/>
              <a:buChar char="•"/>
            </a:pPr>
            <a:r>
              <a:rPr lang="en-US" sz="2400">
                <a:latin typeface="Tahoma" panose="020B0604030504040204" pitchFamily="34" charset="0"/>
                <a:ea typeface="Tahoma" panose="020B0604030504040204" pitchFamily="34" charset="0"/>
                <a:cs typeface="Tahoma" panose="020B0604030504040204" pitchFamily="34" charset="0"/>
              </a:rPr>
              <a:t>Reading Recommendations</a:t>
            </a:r>
          </a:p>
          <a:p>
            <a:endParaRPr lang="en-US" sz="2400">
              <a:latin typeface="Tahoma" panose="020B0604030504040204" pitchFamily="34" charset="0"/>
              <a:ea typeface="Tahoma" panose="020B0604030504040204" pitchFamily="34" charset="0"/>
              <a:cs typeface="Tahoma" panose="020B0604030504040204" pitchFamily="34" charset="0"/>
            </a:endParaRPr>
          </a:p>
          <a:p>
            <a:endParaRPr lang="en-US" sz="2400">
              <a:latin typeface="Tahoma" panose="020B0604030504040204" pitchFamily="34" charset="0"/>
              <a:ea typeface="Tahoma" panose="020B0604030504040204" pitchFamily="34" charset="0"/>
              <a:cs typeface="Tahoma" panose="020B0604030504040204" pitchFamily="34" charset="0"/>
            </a:endParaRPr>
          </a:p>
          <a:p>
            <a:pPr marL="342900" indent="-342900">
              <a:buFont typeface="Arial" panose="020B0604020202020204" pitchFamily="34" charset="0"/>
              <a:buChar char="•"/>
            </a:pPr>
            <a:endParaRPr lang="en-US" sz="2400">
              <a:latin typeface="Tahoma" panose="020B0604030504040204" pitchFamily="34" charset="0"/>
              <a:ea typeface="Tahoma" panose="020B0604030504040204" pitchFamily="34" charset="0"/>
              <a:cs typeface="Tahoma" panose="020B0604030504040204" pitchFamily="34" charset="0"/>
            </a:endParaRPr>
          </a:p>
        </p:txBody>
      </p:sp>
      <p:sp>
        <p:nvSpPr>
          <p:cNvPr id="2" name="TextBox 1"/>
          <p:cNvSpPr txBox="1"/>
          <p:nvPr/>
        </p:nvSpPr>
        <p:spPr>
          <a:xfrm>
            <a:off x="191633" y="5913036"/>
            <a:ext cx="8705424" cy="830997"/>
          </a:xfrm>
          <a:prstGeom prst="rect">
            <a:avLst/>
          </a:prstGeom>
          <a:noFill/>
        </p:spPr>
        <p:txBody>
          <a:bodyPr wrap="square" rtlCol="0">
            <a:spAutoFit/>
          </a:bodyPr>
          <a:lstStyle/>
          <a:p>
            <a:pPr algn="ctr"/>
            <a:r>
              <a:rPr lang="en-US" sz="2400" b="1">
                <a:solidFill>
                  <a:schemeClr val="accent2">
                    <a:lumMod val="75000"/>
                  </a:schemeClr>
                </a:solidFill>
                <a:latin typeface="Tahoma" panose="020B0604030504040204" pitchFamily="34" charset="0"/>
                <a:ea typeface="Tahoma" panose="020B0604030504040204" pitchFamily="34" charset="0"/>
                <a:cs typeface="Tahoma" panose="020B0604030504040204" pitchFamily="34" charset="0"/>
              </a:rPr>
              <a:t>Come and Learn sessions will take place through the year.</a:t>
            </a:r>
          </a:p>
        </p:txBody>
      </p:sp>
      <p:pic>
        <p:nvPicPr>
          <p:cNvPr id="7" name="Picture 3">
            <a:extLst>
              <a:ext uri="{FF2B5EF4-FFF2-40B4-BE49-F238E27FC236}">
                <a16:creationId xmlns:a16="http://schemas.microsoft.com/office/drawing/2014/main" id="{9CD25ACE-3029-BDBF-5B8B-515CFEB3DD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78308" y="145717"/>
            <a:ext cx="1085850"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118965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36255A59-36C3-D6CC-D75C-32731135A239}"/>
              </a:ext>
            </a:extLst>
          </p:cNvPr>
          <p:cNvSpPr txBox="1">
            <a:spLocks noChangeArrowheads="1"/>
          </p:cNvSpPr>
          <p:nvPr/>
        </p:nvSpPr>
        <p:spPr>
          <a:xfrm>
            <a:off x="191633" y="173795"/>
            <a:ext cx="8229600" cy="696643"/>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fontAlgn="auto">
              <a:spcAft>
                <a:spcPts val="0"/>
              </a:spcAft>
            </a:pPr>
            <a:r>
              <a:rPr lang="en-GB" altLang="en-US" sz="3200" b="1">
                <a:solidFill>
                  <a:schemeClr val="accent2">
                    <a:lumMod val="75000"/>
                  </a:schemeClr>
                </a:solidFill>
                <a:latin typeface="Tahoma" panose="020B0604030504040204" pitchFamily="34" charset="0"/>
                <a:cs typeface="Tahoma" panose="020B0604030504040204" pitchFamily="34" charset="0"/>
              </a:rPr>
              <a:t>Year 2: Homework</a:t>
            </a:r>
            <a:endParaRPr lang="en-GB" altLang="en-US" b="1">
              <a:solidFill>
                <a:schemeClr val="accent2">
                  <a:lumMod val="75000"/>
                </a:schemeClr>
              </a:solidFill>
              <a:latin typeface="Tahoma" panose="020B0604030504040204" pitchFamily="34" charset="0"/>
              <a:cs typeface="Tahoma" panose="020B0604030504040204" pitchFamily="34" charset="0"/>
            </a:endParaRPr>
          </a:p>
        </p:txBody>
      </p:sp>
      <p:pic>
        <p:nvPicPr>
          <p:cNvPr id="5" name="Picture 3">
            <a:extLst>
              <a:ext uri="{FF2B5EF4-FFF2-40B4-BE49-F238E27FC236}">
                <a16:creationId xmlns:a16="http://schemas.microsoft.com/office/drawing/2014/main" id="{8B1AFCF0-B675-44F8-9C77-8E015F1244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1184" y="67924"/>
            <a:ext cx="1094343" cy="10879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ontent Placeholder 2">
            <a:extLst>
              <a:ext uri="{FF2B5EF4-FFF2-40B4-BE49-F238E27FC236}">
                <a16:creationId xmlns:a16="http://schemas.microsoft.com/office/drawing/2014/main" id="{85F82545-B307-50D9-3EEE-E80900B985F1}"/>
              </a:ext>
            </a:extLst>
          </p:cNvPr>
          <p:cNvSpPr>
            <a:spLocks noGrp="1" noChangeArrowheads="1"/>
          </p:cNvSpPr>
          <p:nvPr>
            <p:ph idx="1"/>
          </p:nvPr>
        </p:nvSpPr>
        <p:spPr>
          <a:xfrm>
            <a:off x="191633" y="1215342"/>
            <a:ext cx="8733079" cy="4838217"/>
          </a:xfrm>
        </p:spPr>
        <p:txBody>
          <a:bodyPr vert="horz" lIns="91440" tIns="45720" rIns="91440" bIns="45720" rtlCol="0" anchor="t">
            <a:normAutofit fontScale="92500"/>
          </a:bodyPr>
          <a:lstStyle/>
          <a:p>
            <a:pPr>
              <a:defRPr/>
            </a:pPr>
            <a:r>
              <a:rPr lang="en-GB" altLang="en-US" sz="2400">
                <a:latin typeface="Tahoma"/>
                <a:ea typeface="Tahoma"/>
                <a:cs typeface="Tahoma"/>
              </a:rPr>
              <a:t>Homework will be set on Google Classroom on </a:t>
            </a:r>
            <a:r>
              <a:rPr lang="en-GB" altLang="en-US" sz="2400" b="1">
                <a:latin typeface="Tahoma"/>
                <a:ea typeface="Tahoma"/>
                <a:cs typeface="Tahoma"/>
              </a:rPr>
              <a:t>Thursday </a:t>
            </a:r>
            <a:r>
              <a:rPr lang="en-GB" altLang="en-US" sz="2400">
                <a:latin typeface="Tahoma"/>
                <a:ea typeface="Tahoma"/>
                <a:cs typeface="Tahoma"/>
              </a:rPr>
              <a:t>and handed in on </a:t>
            </a:r>
            <a:r>
              <a:rPr lang="en-GB" altLang="en-US" sz="2400" b="1">
                <a:latin typeface="Tahoma"/>
                <a:ea typeface="Tahoma"/>
                <a:cs typeface="Tahoma"/>
              </a:rPr>
              <a:t>Monday</a:t>
            </a:r>
            <a:endParaRPr lang="en-GB" altLang="en-US" sz="2400">
              <a:latin typeface="Tahoma"/>
              <a:ea typeface="Tahoma"/>
              <a:cs typeface="Tahoma"/>
            </a:endParaRPr>
          </a:p>
          <a:p>
            <a:pPr>
              <a:defRPr/>
            </a:pPr>
            <a:r>
              <a:rPr lang="en-GB" altLang="en-US" sz="2400">
                <a:latin typeface="Tahoma"/>
                <a:ea typeface="Tahoma"/>
                <a:cs typeface="Tahoma"/>
              </a:rPr>
              <a:t>Work should be completed in </a:t>
            </a:r>
            <a:r>
              <a:rPr lang="en-GB" altLang="en-US" sz="2400" b="1">
                <a:latin typeface="Tahoma"/>
                <a:ea typeface="Tahoma"/>
                <a:cs typeface="Tahoma"/>
              </a:rPr>
              <a:t>pencil</a:t>
            </a:r>
            <a:r>
              <a:rPr lang="en-GB" altLang="en-US" sz="2400">
                <a:latin typeface="Tahoma"/>
                <a:ea typeface="Tahoma"/>
                <a:cs typeface="Tahoma"/>
              </a:rPr>
              <a:t> using the book provided – </a:t>
            </a:r>
            <a:r>
              <a:rPr lang="en-GB" altLang="en-US" sz="2400" b="1">
                <a:latin typeface="Tahoma"/>
                <a:ea typeface="Tahoma"/>
                <a:cs typeface="Tahoma"/>
              </a:rPr>
              <a:t>homework does not need to be printed</a:t>
            </a:r>
            <a:endParaRPr lang="en-GB" altLang="en-US" sz="2400">
              <a:latin typeface="Tahoma"/>
              <a:ea typeface="Tahoma"/>
              <a:cs typeface="Tahoma"/>
            </a:endParaRPr>
          </a:p>
          <a:p>
            <a:pPr>
              <a:defRPr/>
            </a:pPr>
            <a:r>
              <a:rPr lang="en-GB" altLang="en-US" sz="2400">
                <a:latin typeface="Tahoma"/>
                <a:ea typeface="Tahoma"/>
                <a:cs typeface="Tahoma"/>
              </a:rPr>
              <a:t>There will be an alternate of Maths, English and Reading exercises.</a:t>
            </a:r>
          </a:p>
          <a:p>
            <a:pPr>
              <a:defRPr/>
            </a:pPr>
            <a:r>
              <a:rPr lang="en-GB" altLang="en-US" sz="2400">
                <a:latin typeface="Tahoma"/>
                <a:ea typeface="Tahoma"/>
                <a:cs typeface="Tahoma"/>
              </a:rPr>
              <a:t>A spelling activity, with a focus on a spelling rule, will also be uploaded – there will be </a:t>
            </a:r>
            <a:r>
              <a:rPr lang="en-GB" altLang="en-US" sz="2400" b="1">
                <a:latin typeface="Tahoma"/>
                <a:ea typeface="Tahoma"/>
                <a:cs typeface="Tahoma"/>
              </a:rPr>
              <a:t>no</a:t>
            </a:r>
            <a:r>
              <a:rPr lang="en-GB" altLang="en-US" sz="2400">
                <a:latin typeface="Tahoma"/>
                <a:ea typeface="Tahoma"/>
                <a:cs typeface="Tahoma"/>
              </a:rPr>
              <a:t> weekly spelling test</a:t>
            </a:r>
          </a:p>
          <a:p>
            <a:pPr>
              <a:defRPr/>
            </a:pPr>
            <a:r>
              <a:rPr lang="en-GB" altLang="en-US" sz="2400">
                <a:latin typeface="Tahoma"/>
                <a:ea typeface="Tahoma"/>
                <a:cs typeface="Tahoma"/>
              </a:rPr>
              <a:t>Times Table Rock Stars will become available in the Spring term</a:t>
            </a:r>
          </a:p>
          <a:p>
            <a:pPr>
              <a:defRPr/>
            </a:pPr>
            <a:r>
              <a:rPr lang="en-GB" altLang="en-US" sz="2400">
                <a:latin typeface="Tahoma" panose="020B0604030504040204" pitchFamily="34" charset="0"/>
                <a:ea typeface="Tahoma" panose="020B0604030504040204" pitchFamily="34" charset="0"/>
                <a:cs typeface="Tahoma" panose="020B0604030504040204" pitchFamily="34" charset="0"/>
              </a:rPr>
              <a:t>Please speak to us if you have any issues accessing or completing homework</a:t>
            </a:r>
          </a:p>
          <a:p>
            <a:pPr>
              <a:defRPr/>
            </a:pPr>
            <a:endParaRPr lang="en-GB" altLang="en-US" sz="2400">
              <a:latin typeface="Tahoma" panose="020B0604030504040204" pitchFamily="34" charset="0"/>
              <a:ea typeface="Tahoma" panose="020B0604030504040204" pitchFamily="34" charset="0"/>
              <a:cs typeface="Tahoma" panose="020B0604030504040204" pitchFamily="34" charset="0"/>
            </a:endParaRPr>
          </a:p>
          <a:p>
            <a:pPr>
              <a:defRPr/>
            </a:pPr>
            <a:r>
              <a:rPr lang="en-GB" altLang="en-US" sz="2400">
                <a:latin typeface="Tahoma" panose="020B0604030504040204" pitchFamily="34" charset="0"/>
                <a:ea typeface="Tahoma" panose="020B0604030504040204" pitchFamily="34" charset="0"/>
                <a:cs typeface="Tahoma" panose="020B0604030504040204" pitchFamily="34" charset="0"/>
              </a:rPr>
              <a:t>10 minutes of reading should be completed a minimum of 3 times per week.</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F5AEDC-A58F-481C-A398-91CDBDE5EF95}"/>
              </a:ext>
            </a:extLst>
          </p:cNvPr>
          <p:cNvSpPr>
            <a:spLocks noGrp="1"/>
          </p:cNvSpPr>
          <p:nvPr>
            <p:ph type="title"/>
          </p:nvPr>
        </p:nvSpPr>
        <p:spPr>
          <a:xfrm>
            <a:off x="221838" y="66266"/>
            <a:ext cx="8229600" cy="1143000"/>
          </a:xfrm>
        </p:spPr>
        <p:txBody>
          <a:bodyPr/>
          <a:lstStyle/>
          <a:p>
            <a:pPr fontAlgn="auto">
              <a:spcAft>
                <a:spcPts val="0"/>
              </a:spcAft>
            </a:pPr>
            <a:r>
              <a:rPr lang="en-GB" altLang="en-US" sz="3600" b="1">
                <a:solidFill>
                  <a:schemeClr val="accent2">
                    <a:lumMod val="75000"/>
                  </a:schemeClr>
                </a:solidFill>
                <a:latin typeface="Tahoma" panose="020B0604030504040204" pitchFamily="34" charset="0"/>
                <a:cs typeface="Tahoma" panose="020B0604030504040204" pitchFamily="34" charset="0"/>
              </a:rPr>
              <a:t>Reading</a:t>
            </a:r>
            <a:endParaRPr lang="en-GB" altLang="en-US" b="1">
              <a:solidFill>
                <a:schemeClr val="accent2">
                  <a:lumMod val="75000"/>
                </a:schemeClr>
              </a:solidFill>
              <a:latin typeface="Tahoma" panose="020B0604030504040204" pitchFamily="34" charset="0"/>
              <a:cs typeface="Tahoma" panose="020B0604030504040204" pitchFamily="34" charset="0"/>
            </a:endParaRPr>
          </a:p>
        </p:txBody>
      </p:sp>
      <p:pic>
        <p:nvPicPr>
          <p:cNvPr id="10" name="Picture 3">
            <a:extLst>
              <a:ext uri="{FF2B5EF4-FFF2-40B4-BE49-F238E27FC236}">
                <a16:creationId xmlns:a16="http://schemas.microsoft.com/office/drawing/2014/main" id="{993F23B0-45BF-43D5-8183-5ADB350ABC08}"/>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0" b="97740" l="3933" r="98876">
                        <a14:foregroundMark x1="44382" y1="9040" x2="8989" y2="36723"/>
                        <a14:foregroundMark x1="8989" y1="36723" x2="23596" y2="80791"/>
                        <a14:foregroundMark x1="23596" y1="80791" x2="69101" y2="85876"/>
                        <a14:foregroundMark x1="69101" y1="85876" x2="91011" y2="45198"/>
                        <a14:foregroundMark x1="91011" y1="45198" x2="58989" y2="12994"/>
                        <a14:foregroundMark x1="58989" y1="12994" x2="43820" y2="7910"/>
                        <a14:foregroundMark x1="80899" y1="19774" x2="35955" y2="565"/>
                        <a14:foregroundMark x1="35955" y1="565" x2="1124" y2="32768"/>
                        <a14:foregroundMark x1="1124" y1="32768" x2="19663" y2="78531"/>
                        <a14:foregroundMark x1="19663" y1="78531" x2="70787" y2="77401"/>
                        <a14:foregroundMark x1="70787" y1="77401" x2="94944" y2="32768"/>
                        <a14:foregroundMark x1="94944" y1="32768" x2="80337" y2="16384"/>
                        <a14:foregroundMark x1="78652" y1="20339" x2="42697" y2="0"/>
                        <a14:foregroundMark x1="94382" y1="30508" x2="49438" y2="0"/>
                        <a14:foregroundMark x1="79213" y1="12994" x2="36517" y2="1130"/>
                        <a14:foregroundMark x1="36517" y1="1130" x2="2809" y2="33333"/>
                        <a14:foregroundMark x1="2809" y1="33333" x2="12921" y2="77401"/>
                        <a14:foregroundMark x1="12921" y1="77401" x2="54494" y2="97740"/>
                        <a14:foregroundMark x1="54494" y1="97740" x2="89888" y2="68362"/>
                        <a14:foregroundMark x1="89888" y1="68362" x2="94382" y2="46893"/>
                        <a14:foregroundMark x1="95506" y1="66667" x2="58989" y2="96610"/>
                        <a14:foregroundMark x1="58989" y1="96610" x2="46629" y2="99435"/>
                        <a14:foregroundMark x1="30899" y1="88701" x2="6742" y2="50282"/>
                        <a14:foregroundMark x1="6742" y1="50282" x2="3933" y2="35028"/>
                        <a14:foregroundMark x1="91011" y1="12429" x2="94382" y2="60452"/>
                        <a14:foregroundMark x1="94382" y1="60452" x2="96067" y2="38983"/>
                        <a14:foregroundMark x1="78090" y1="6215" x2="78090" y2="6215"/>
                        <a14:foregroundMark x1="96067" y1="31638" x2="98876" y2="56497"/>
                      </a14:backgroundRemoval>
                    </a14:imgEffect>
                  </a14:imgLayer>
                </a14:imgProps>
              </a:ext>
              <a:ext uri="{28A0092B-C50C-407E-A947-70E740481C1C}">
                <a14:useLocalDpi xmlns:a14="http://schemas.microsoft.com/office/drawing/2010/main" val="0"/>
              </a:ext>
            </a:extLst>
          </a:blip>
          <a:srcRect/>
          <a:stretch>
            <a:fillRect/>
          </a:stretch>
        </p:blipFill>
        <p:spPr bwMode="auto">
          <a:xfrm>
            <a:off x="7877582" y="118531"/>
            <a:ext cx="1044580" cy="1038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Content Placeholder 2">
            <a:extLst>
              <a:ext uri="{FF2B5EF4-FFF2-40B4-BE49-F238E27FC236}">
                <a16:creationId xmlns:a16="http://schemas.microsoft.com/office/drawing/2014/main" id="{5ED953F9-AE39-10BC-50A2-524D55C20F69}"/>
              </a:ext>
            </a:extLst>
          </p:cNvPr>
          <p:cNvSpPr>
            <a:spLocks noGrp="1" noChangeArrowheads="1"/>
          </p:cNvSpPr>
          <p:nvPr>
            <p:ph idx="1"/>
          </p:nvPr>
        </p:nvSpPr>
        <p:spPr>
          <a:xfrm>
            <a:off x="191633" y="1215342"/>
            <a:ext cx="8733079" cy="5524127"/>
          </a:xfrm>
        </p:spPr>
        <p:txBody>
          <a:bodyPr>
            <a:normAutofit fontScale="77500" lnSpcReduction="20000"/>
          </a:bodyPr>
          <a:lstStyle/>
          <a:p>
            <a:pPr fontAlgn="base"/>
            <a:r>
              <a:rPr lang="en-GB" sz="2800">
                <a:latin typeface="Tahoma" panose="020B0604030504040204" pitchFamily="34" charset="0"/>
                <a:ea typeface="Tahoma" panose="020B0604030504040204" pitchFamily="34" charset="0"/>
                <a:cs typeface="Tahoma" panose="020B0604030504040204" pitchFamily="34" charset="0"/>
              </a:rPr>
              <a:t>Although most children completed the phonics screening check in Year 1, it is still vital sounds are recapped regularly at home</a:t>
            </a:r>
            <a:r>
              <a:rPr lang="en-US" sz="2800">
                <a:latin typeface="Tahoma" panose="020B0604030504040204" pitchFamily="34" charset="0"/>
                <a:ea typeface="Tahoma" panose="020B0604030504040204" pitchFamily="34" charset="0"/>
                <a:cs typeface="Tahoma" panose="020B0604030504040204" pitchFamily="34" charset="0"/>
              </a:rPr>
              <a:t>​</a:t>
            </a:r>
          </a:p>
          <a:p>
            <a:pPr fontAlgn="base"/>
            <a:r>
              <a:rPr lang="en-GB" sz="2800">
                <a:latin typeface="Tahoma" panose="020B0604030504040204" pitchFamily="34" charset="0"/>
                <a:ea typeface="Tahoma" panose="020B0604030504040204" pitchFamily="34" charset="0"/>
                <a:cs typeface="Tahoma" panose="020B0604030504040204" pitchFamily="34" charset="0"/>
              </a:rPr>
              <a:t>Those who didn’t take or pass the screening check in Year 1 will complete the check at the end of Year 2</a:t>
            </a:r>
            <a:r>
              <a:rPr lang="en-US" sz="2800">
                <a:latin typeface="Tahoma" panose="020B0604030504040204" pitchFamily="34" charset="0"/>
                <a:ea typeface="Tahoma" panose="020B0604030504040204" pitchFamily="34" charset="0"/>
                <a:cs typeface="Tahoma" panose="020B0604030504040204" pitchFamily="34" charset="0"/>
              </a:rPr>
              <a:t>​</a:t>
            </a:r>
          </a:p>
          <a:p>
            <a:pPr fontAlgn="base"/>
            <a:r>
              <a:rPr lang="en-GB" sz="2800">
                <a:latin typeface="Tahoma" panose="020B0604030504040204" pitchFamily="34" charset="0"/>
                <a:ea typeface="Tahoma" panose="020B0604030504040204" pitchFamily="34" charset="0"/>
                <a:cs typeface="Tahoma" panose="020B0604030504040204" pitchFamily="34" charset="0"/>
              </a:rPr>
              <a:t>All children will be assessed on their reading level at the start of the Autumn term – they may move up or down levels</a:t>
            </a:r>
            <a:r>
              <a:rPr lang="en-US" sz="2800">
                <a:latin typeface="Tahoma" panose="020B0604030504040204" pitchFamily="34" charset="0"/>
                <a:ea typeface="Tahoma" panose="020B0604030504040204" pitchFamily="34" charset="0"/>
                <a:cs typeface="Tahoma" panose="020B0604030504040204" pitchFamily="34" charset="0"/>
              </a:rPr>
              <a:t>​</a:t>
            </a:r>
          </a:p>
          <a:p>
            <a:pPr fontAlgn="base"/>
            <a:r>
              <a:rPr lang="en-GB" sz="2800">
                <a:latin typeface="Tahoma" panose="020B0604030504040204" pitchFamily="34" charset="0"/>
                <a:ea typeface="Tahoma" panose="020B0604030504040204" pitchFamily="34" charset="0"/>
                <a:cs typeface="Tahoma" panose="020B0604030504040204" pitchFamily="34" charset="0"/>
              </a:rPr>
              <a:t>Reading will move to a focus on comprehension, including retrieval skills</a:t>
            </a:r>
            <a:r>
              <a:rPr lang="en-US" sz="2800">
                <a:latin typeface="Tahoma" panose="020B0604030504040204" pitchFamily="34" charset="0"/>
                <a:ea typeface="Tahoma" panose="020B0604030504040204" pitchFamily="34" charset="0"/>
                <a:cs typeface="Tahoma" panose="020B0604030504040204" pitchFamily="34" charset="0"/>
              </a:rPr>
              <a:t>​</a:t>
            </a:r>
          </a:p>
          <a:p>
            <a:pPr fontAlgn="base"/>
            <a:r>
              <a:rPr lang="en-GB" sz="2800">
                <a:latin typeface="Tahoma" panose="020B0604030504040204" pitchFamily="34" charset="0"/>
                <a:ea typeface="Tahoma" panose="020B0604030504040204" pitchFamily="34" charset="0"/>
                <a:cs typeface="Tahoma" panose="020B0604030504040204" pitchFamily="34" charset="0"/>
              </a:rPr>
              <a:t>Children should be aiming to read 3 or more times per week at home – reading diaries will be checked weekly</a:t>
            </a:r>
          </a:p>
          <a:p>
            <a:pPr fontAlgn="base"/>
            <a:r>
              <a:rPr lang="en-US" sz="2800">
                <a:latin typeface="Tahoma" panose="020B0604030504040204" pitchFamily="34" charset="0"/>
                <a:ea typeface="Tahoma" panose="020B0604030504040204" pitchFamily="34" charset="0"/>
                <a:cs typeface="Tahoma" panose="020B0604030504040204" pitchFamily="34" charset="0"/>
              </a:rPr>
              <a:t>Reading diaries are purely used to keep a record of reading – any messages must be communicated directly to class teachers</a:t>
            </a:r>
          </a:p>
          <a:p>
            <a:pPr fontAlgn="base"/>
            <a:endParaRPr lang="en-US" sz="2800">
              <a:latin typeface="Tahoma" panose="020B0604030504040204" pitchFamily="34" charset="0"/>
              <a:ea typeface="Tahoma" panose="020B0604030504040204" pitchFamily="34" charset="0"/>
              <a:cs typeface="Tahoma" panose="020B0604030504040204" pitchFamily="34" charset="0"/>
            </a:endParaRPr>
          </a:p>
          <a:p>
            <a:pPr fontAlgn="base"/>
            <a:r>
              <a:rPr lang="en-US" sz="2800">
                <a:latin typeface="Tahoma" panose="020B0604030504040204" pitchFamily="34" charset="0"/>
                <a:ea typeface="Tahoma" panose="020B0604030504040204" pitchFamily="34" charset="0"/>
                <a:cs typeface="Tahoma" panose="020B0604030504040204" pitchFamily="34" charset="0"/>
              </a:rPr>
              <a:t>Class Libraries</a:t>
            </a:r>
          </a:p>
          <a:p>
            <a:pPr fontAlgn="base"/>
            <a:r>
              <a:rPr lang="en-US" sz="2800">
                <a:latin typeface="Tahoma" panose="020B0604030504040204" pitchFamily="34" charset="0"/>
                <a:ea typeface="Tahoma" panose="020B0604030504040204" pitchFamily="34" charset="0"/>
                <a:cs typeface="Tahoma" panose="020B0604030504040204" pitchFamily="34" charset="0"/>
              </a:rPr>
              <a:t>Love of reading</a:t>
            </a:r>
          </a:p>
          <a:p>
            <a:pPr fontAlgn="base"/>
            <a:r>
              <a:rPr lang="en-US" sz="2800">
                <a:latin typeface="Tahoma" panose="020B0604030504040204" pitchFamily="34" charset="0"/>
                <a:ea typeface="Tahoma" panose="020B0604030504040204" pitchFamily="34" charset="0"/>
                <a:cs typeface="Tahoma" panose="020B0604030504040204" pitchFamily="34" charset="0"/>
              </a:rPr>
              <a:t>Regular reading at home</a:t>
            </a:r>
          </a:p>
          <a:p>
            <a:pPr fontAlgn="base"/>
            <a:r>
              <a:rPr lang="en-US" sz="2800">
                <a:latin typeface="Tahoma" panose="020B0604030504040204" pitchFamily="34" charset="0"/>
                <a:ea typeface="Tahoma" panose="020B0604030504040204" pitchFamily="34" charset="0"/>
                <a:cs typeface="Tahoma" panose="020B0604030504040204" pitchFamily="34" charset="0"/>
              </a:rPr>
              <a:t>Sharing texts</a:t>
            </a:r>
          </a:p>
          <a:p>
            <a:pPr fontAlgn="base"/>
            <a:endParaRPr lang="en-US" sz="240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391466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a:extLst>
              <a:ext uri="{FF2B5EF4-FFF2-40B4-BE49-F238E27FC236}">
                <a16:creationId xmlns:a16="http://schemas.microsoft.com/office/drawing/2014/main" id="{84321CE7-880F-4437-8EBC-82805E87080E}"/>
              </a:ext>
            </a:extLst>
          </p:cNvPr>
          <p:cNvSpPr>
            <a:spLocks noGrp="1" noChangeArrowheads="1"/>
          </p:cNvSpPr>
          <p:nvPr>
            <p:ph type="body" idx="1"/>
          </p:nvPr>
        </p:nvSpPr>
        <p:spPr/>
        <p:txBody>
          <a:bodyPr/>
          <a:lstStyle/>
          <a:p>
            <a:pPr marL="609600" indent="-609600" eaLnBrk="1" hangingPunct="1">
              <a:lnSpc>
                <a:spcPct val="90000"/>
              </a:lnSpc>
              <a:buFontTx/>
              <a:buNone/>
            </a:pPr>
            <a:endParaRPr lang="en-GB" altLang="en-US" sz="2400">
              <a:latin typeface="Tahoma" panose="020B0604030504040204" pitchFamily="34" charset="0"/>
              <a:cs typeface="Tahoma" panose="020B0604030504040204" pitchFamily="34" charset="0"/>
            </a:endParaRPr>
          </a:p>
          <a:p>
            <a:pPr marL="609600" indent="-609600" eaLnBrk="1" hangingPunct="1">
              <a:lnSpc>
                <a:spcPct val="90000"/>
              </a:lnSpc>
              <a:buFontTx/>
              <a:buNone/>
            </a:pPr>
            <a:endParaRPr lang="en-GB" altLang="en-US" sz="2400">
              <a:latin typeface="Tahoma" panose="020B0604030504040204" pitchFamily="34" charset="0"/>
              <a:cs typeface="Tahoma" panose="020B0604030504040204" pitchFamily="34" charset="0"/>
            </a:endParaRPr>
          </a:p>
          <a:p>
            <a:pPr marL="609600" indent="-609600" eaLnBrk="1" hangingPunct="1">
              <a:lnSpc>
                <a:spcPct val="90000"/>
              </a:lnSpc>
              <a:buFontTx/>
              <a:buNone/>
            </a:pPr>
            <a:endParaRPr lang="en-GB" altLang="en-US" sz="2400">
              <a:latin typeface="Tahoma" panose="020B0604030504040204" pitchFamily="34" charset="0"/>
              <a:cs typeface="Tahoma" panose="020B0604030504040204" pitchFamily="34" charset="0"/>
            </a:endParaRPr>
          </a:p>
          <a:p>
            <a:pPr marL="609600" indent="-609600" eaLnBrk="1" hangingPunct="1">
              <a:lnSpc>
                <a:spcPct val="90000"/>
              </a:lnSpc>
              <a:buFontTx/>
              <a:buNone/>
            </a:pPr>
            <a:endParaRPr lang="en-GB" altLang="en-US" sz="2400">
              <a:latin typeface="Tahoma" panose="020B0604030504040204" pitchFamily="34" charset="0"/>
              <a:cs typeface="Tahoma" panose="020B0604030504040204" pitchFamily="34" charset="0"/>
            </a:endParaRPr>
          </a:p>
          <a:p>
            <a:pPr marL="609600" indent="-609600" eaLnBrk="1" hangingPunct="1">
              <a:lnSpc>
                <a:spcPct val="90000"/>
              </a:lnSpc>
              <a:buFontTx/>
              <a:buNone/>
            </a:pPr>
            <a:endParaRPr lang="en-GB" altLang="en-US" sz="2400">
              <a:latin typeface="Tahoma" panose="020B0604030504040204" pitchFamily="34" charset="0"/>
              <a:cs typeface="Tahoma" panose="020B0604030504040204" pitchFamily="34" charset="0"/>
            </a:endParaRPr>
          </a:p>
          <a:p>
            <a:pPr marL="609600" indent="-609600" eaLnBrk="1" hangingPunct="1">
              <a:lnSpc>
                <a:spcPct val="90000"/>
              </a:lnSpc>
              <a:buFontTx/>
              <a:buNone/>
            </a:pPr>
            <a:endParaRPr lang="en-GB" altLang="en-US" sz="2400">
              <a:latin typeface="Tahoma" panose="020B0604030504040204" pitchFamily="34" charset="0"/>
              <a:cs typeface="Tahoma" panose="020B0604030504040204" pitchFamily="34" charset="0"/>
            </a:endParaRPr>
          </a:p>
          <a:p>
            <a:pPr marL="609600" indent="-609600" eaLnBrk="1" hangingPunct="1">
              <a:lnSpc>
                <a:spcPct val="90000"/>
              </a:lnSpc>
              <a:buFontTx/>
              <a:buNone/>
            </a:pPr>
            <a:endParaRPr lang="en-GB" altLang="en-US" sz="2400">
              <a:latin typeface="Tahoma" panose="020B0604030504040204" pitchFamily="34" charset="0"/>
              <a:cs typeface="Tahoma" panose="020B0604030504040204" pitchFamily="34" charset="0"/>
            </a:endParaRPr>
          </a:p>
          <a:p>
            <a:pPr marL="609600" indent="-609600" eaLnBrk="1" hangingPunct="1">
              <a:lnSpc>
                <a:spcPct val="90000"/>
              </a:lnSpc>
              <a:buFontTx/>
              <a:buNone/>
            </a:pPr>
            <a:endParaRPr lang="en-GB" altLang="en-US" sz="2400">
              <a:latin typeface="Tahoma" panose="020B0604030504040204" pitchFamily="34" charset="0"/>
              <a:cs typeface="Tahoma" panose="020B0604030504040204" pitchFamily="34" charset="0"/>
            </a:endParaRPr>
          </a:p>
          <a:p>
            <a:pPr marL="609600" indent="-609600" eaLnBrk="1" hangingPunct="1">
              <a:lnSpc>
                <a:spcPct val="90000"/>
              </a:lnSpc>
              <a:buFontTx/>
              <a:buNone/>
            </a:pPr>
            <a:endParaRPr lang="en-GB" altLang="en-US" sz="2400">
              <a:latin typeface="Tahoma" panose="020B0604030504040204" pitchFamily="34" charset="0"/>
              <a:cs typeface="Tahoma" panose="020B0604030504040204" pitchFamily="34" charset="0"/>
            </a:endParaRPr>
          </a:p>
          <a:p>
            <a:pPr marL="609600" indent="-609600" eaLnBrk="1" hangingPunct="1">
              <a:lnSpc>
                <a:spcPct val="90000"/>
              </a:lnSpc>
              <a:buFontTx/>
              <a:buNone/>
            </a:pPr>
            <a:endParaRPr lang="en-GB" altLang="en-US" sz="2400">
              <a:latin typeface="Tahoma" panose="020B0604030504040204" pitchFamily="34" charset="0"/>
              <a:cs typeface="Tahoma" panose="020B0604030504040204" pitchFamily="34" charset="0"/>
            </a:endParaRPr>
          </a:p>
          <a:p>
            <a:pPr marL="609600" indent="-609600" eaLnBrk="1" hangingPunct="1">
              <a:lnSpc>
                <a:spcPct val="90000"/>
              </a:lnSpc>
              <a:buFontTx/>
              <a:buNone/>
            </a:pPr>
            <a:endParaRPr lang="en-GB" altLang="en-US" sz="2400">
              <a:latin typeface="Tahoma" panose="020B0604030504040204" pitchFamily="34" charset="0"/>
              <a:cs typeface="Tahoma" panose="020B0604030504040204" pitchFamily="34" charset="0"/>
            </a:endParaRPr>
          </a:p>
        </p:txBody>
      </p:sp>
      <p:sp>
        <p:nvSpPr>
          <p:cNvPr id="3" name="Rectangle 2">
            <a:extLst>
              <a:ext uri="{FF2B5EF4-FFF2-40B4-BE49-F238E27FC236}">
                <a16:creationId xmlns:a16="http://schemas.microsoft.com/office/drawing/2014/main" id="{A8DFFA7F-8FB6-41CF-80FF-669162C3F379}"/>
              </a:ext>
            </a:extLst>
          </p:cNvPr>
          <p:cNvSpPr/>
          <p:nvPr/>
        </p:nvSpPr>
        <p:spPr>
          <a:xfrm>
            <a:off x="4466492" y="724903"/>
            <a:ext cx="4511493" cy="6268383"/>
          </a:xfrm>
          <a:prstGeom prst="rect">
            <a:avLst/>
          </a:prstGeom>
        </p:spPr>
        <p:txBody>
          <a:bodyPr wrap="square" lIns="91440" tIns="45720" rIns="91440" bIns="45720" anchor="t">
            <a:spAutoFit/>
          </a:bodyPr>
          <a:lstStyle/>
          <a:p>
            <a:pPr>
              <a:lnSpc>
                <a:spcPct val="150000"/>
              </a:lnSpc>
            </a:pPr>
            <a:r>
              <a:rPr lang="en-GB">
                <a:latin typeface="Tahoma" panose="020B0604030504040204" pitchFamily="34" charset="0"/>
                <a:ea typeface="Tahoma" panose="020B0604030504040204" pitchFamily="34" charset="0"/>
                <a:cs typeface="Tahoma" panose="020B0604030504040204" pitchFamily="34" charset="0"/>
              </a:rPr>
              <a:t>• Grey or black trousers</a:t>
            </a:r>
          </a:p>
          <a:p>
            <a:pPr>
              <a:lnSpc>
                <a:spcPct val="150000"/>
              </a:lnSpc>
            </a:pPr>
            <a:r>
              <a:rPr lang="en-GB">
                <a:latin typeface="Tahoma" panose="020B0604030504040204" pitchFamily="34" charset="0"/>
                <a:ea typeface="Tahoma" panose="020B0604030504040204" pitchFamily="34" charset="0"/>
                <a:cs typeface="Tahoma" panose="020B0604030504040204" pitchFamily="34" charset="0"/>
              </a:rPr>
              <a:t>• Pinafore dress or skirt</a:t>
            </a:r>
          </a:p>
          <a:p>
            <a:pPr>
              <a:lnSpc>
                <a:spcPct val="150000"/>
              </a:lnSpc>
            </a:pPr>
            <a:r>
              <a:rPr lang="en-GB">
                <a:latin typeface="Tahoma" panose="020B0604030504040204" pitchFamily="34" charset="0"/>
                <a:ea typeface="Tahoma" panose="020B0604030504040204" pitchFamily="34" charset="0"/>
                <a:cs typeface="Tahoma" panose="020B0604030504040204" pitchFamily="34" charset="0"/>
              </a:rPr>
              <a:t>• Grey or black trousers or shorts</a:t>
            </a:r>
          </a:p>
          <a:p>
            <a:pPr>
              <a:lnSpc>
                <a:spcPct val="150000"/>
              </a:lnSpc>
            </a:pPr>
            <a:r>
              <a:rPr lang="en-GB">
                <a:latin typeface="Tahoma" panose="020B0604030504040204" pitchFamily="34" charset="0"/>
                <a:ea typeface="Tahoma" panose="020B0604030504040204" pitchFamily="34" charset="0"/>
                <a:cs typeface="Tahoma" panose="020B0604030504040204" pitchFamily="34" charset="0"/>
              </a:rPr>
              <a:t>• Red or white polo shirt</a:t>
            </a:r>
          </a:p>
          <a:p>
            <a:pPr>
              <a:lnSpc>
                <a:spcPct val="150000"/>
              </a:lnSpc>
            </a:pPr>
            <a:r>
              <a:rPr lang="en-GB">
                <a:latin typeface="Tahoma" panose="020B0604030504040204" pitchFamily="34" charset="0"/>
                <a:ea typeface="Tahoma" panose="020B0604030504040204" pitchFamily="34" charset="0"/>
                <a:cs typeface="Tahoma" panose="020B0604030504040204" pitchFamily="34" charset="0"/>
              </a:rPr>
              <a:t>• Red sweatshirt or jumper or cardigan</a:t>
            </a:r>
          </a:p>
          <a:p>
            <a:pPr>
              <a:lnSpc>
                <a:spcPct val="150000"/>
              </a:lnSpc>
            </a:pPr>
            <a:r>
              <a:rPr lang="en-GB">
                <a:latin typeface="Tahoma" panose="020B0604030504040204" pitchFamily="34" charset="0"/>
                <a:ea typeface="Tahoma" panose="020B0604030504040204" pitchFamily="34" charset="0"/>
                <a:cs typeface="Tahoma" panose="020B0604030504040204" pitchFamily="34" charset="0"/>
              </a:rPr>
              <a:t>• Red and white summer dress</a:t>
            </a:r>
          </a:p>
          <a:p>
            <a:pPr>
              <a:lnSpc>
                <a:spcPct val="150000"/>
              </a:lnSpc>
            </a:pPr>
            <a:r>
              <a:rPr lang="en-GB">
                <a:latin typeface="Tahoma" panose="020B0604030504040204" pitchFamily="34" charset="0"/>
                <a:ea typeface="Tahoma" panose="020B0604030504040204" pitchFamily="34" charset="0"/>
                <a:cs typeface="Tahoma" panose="020B0604030504040204" pitchFamily="34" charset="0"/>
              </a:rPr>
              <a:t>• Grey or white socks</a:t>
            </a:r>
          </a:p>
          <a:p>
            <a:pPr>
              <a:lnSpc>
                <a:spcPct val="150000"/>
              </a:lnSpc>
            </a:pPr>
            <a:r>
              <a:rPr lang="en-GB">
                <a:latin typeface="Tahoma" panose="020B0604030504040204" pitchFamily="34" charset="0"/>
                <a:ea typeface="Tahoma" panose="020B0604030504040204" pitchFamily="34" charset="0"/>
                <a:cs typeface="Tahoma" panose="020B0604030504040204" pitchFamily="34" charset="0"/>
              </a:rPr>
              <a:t>• Grey, white or red tights</a:t>
            </a:r>
          </a:p>
          <a:p>
            <a:pPr>
              <a:lnSpc>
                <a:spcPct val="150000"/>
              </a:lnSpc>
            </a:pPr>
            <a:r>
              <a:rPr lang="en-GB">
                <a:latin typeface="Tahoma"/>
                <a:ea typeface="Tahoma"/>
                <a:cs typeface="Tahoma"/>
              </a:rPr>
              <a:t>• Black shoes (trainers, Vans, Dr Marten-style boots, and sandals are not suitable)</a:t>
            </a:r>
          </a:p>
          <a:p>
            <a:pPr>
              <a:lnSpc>
                <a:spcPct val="150000"/>
              </a:lnSpc>
            </a:pPr>
            <a:r>
              <a:rPr lang="en-GB">
                <a:latin typeface="Tahoma"/>
                <a:ea typeface="Tahoma"/>
                <a:cs typeface="Tahoma"/>
              </a:rPr>
              <a:t>•A pair of wellies</a:t>
            </a:r>
          </a:p>
          <a:p>
            <a:pPr>
              <a:lnSpc>
                <a:spcPct val="150000"/>
              </a:lnSpc>
            </a:pPr>
            <a:r>
              <a:rPr lang="en-GB">
                <a:latin typeface="Tahoma"/>
                <a:ea typeface="Tahoma"/>
                <a:cs typeface="Tahoma"/>
              </a:rPr>
              <a:t>• A suitable coat for all weathers (any colour) – a hoodie is not an acceptable alternative for a coat. </a:t>
            </a:r>
          </a:p>
          <a:p>
            <a:pPr>
              <a:lnSpc>
                <a:spcPct val="150000"/>
              </a:lnSpc>
            </a:pPr>
            <a:endParaRPr lang="en-GB">
              <a:latin typeface="Tahoma" panose="020B0604030504040204" pitchFamily="34" charset="0"/>
              <a:ea typeface="Tahoma" panose="020B0604030504040204" pitchFamily="34" charset="0"/>
              <a:cs typeface="Tahoma" panose="020B0604030504040204" pitchFamily="34" charset="0"/>
            </a:endParaRPr>
          </a:p>
        </p:txBody>
      </p:sp>
      <p:sp>
        <p:nvSpPr>
          <p:cNvPr id="7" name="Title 1">
            <a:extLst>
              <a:ext uri="{FF2B5EF4-FFF2-40B4-BE49-F238E27FC236}">
                <a16:creationId xmlns:a16="http://schemas.microsoft.com/office/drawing/2014/main" id="{49165DEA-A478-4A2E-B6F3-4AEFF39D4D4A}"/>
              </a:ext>
            </a:extLst>
          </p:cNvPr>
          <p:cNvSpPr txBox="1">
            <a:spLocks noChangeArrowheads="1"/>
          </p:cNvSpPr>
          <p:nvPr/>
        </p:nvSpPr>
        <p:spPr>
          <a:xfrm>
            <a:off x="191633" y="173795"/>
            <a:ext cx="8229600" cy="683455"/>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fontAlgn="auto">
              <a:spcAft>
                <a:spcPts val="0"/>
              </a:spcAft>
            </a:pPr>
            <a:r>
              <a:rPr lang="en-GB" altLang="en-US" sz="3200" b="1">
                <a:solidFill>
                  <a:schemeClr val="accent2">
                    <a:lumMod val="75000"/>
                  </a:schemeClr>
                </a:solidFill>
                <a:latin typeface="Tahoma" panose="020B0604030504040204" pitchFamily="34" charset="0"/>
                <a:cs typeface="Tahoma" panose="020B0604030504040204" pitchFamily="34" charset="0"/>
              </a:rPr>
              <a:t>Uniform</a:t>
            </a:r>
            <a:endParaRPr lang="en-GB" altLang="en-US" b="1">
              <a:solidFill>
                <a:schemeClr val="accent2">
                  <a:lumMod val="75000"/>
                </a:schemeClr>
              </a:solidFill>
              <a:latin typeface="Tahoma" panose="020B0604030504040204" pitchFamily="34" charset="0"/>
              <a:cs typeface="Tahoma" panose="020B0604030504040204" pitchFamily="34" charset="0"/>
            </a:endParaRPr>
          </a:p>
        </p:txBody>
      </p:sp>
      <p:pic>
        <p:nvPicPr>
          <p:cNvPr id="8" name="Picture 3">
            <a:extLst>
              <a:ext uri="{FF2B5EF4-FFF2-40B4-BE49-F238E27FC236}">
                <a16:creationId xmlns:a16="http://schemas.microsoft.com/office/drawing/2014/main" id="{3AC0E431-1845-48E4-8DE3-DA5BCD6DC585}"/>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0" b="97740" l="3933" r="98876">
                        <a14:foregroundMark x1="44382" y1="9040" x2="8989" y2="36723"/>
                        <a14:foregroundMark x1="8989" y1="36723" x2="23596" y2="80791"/>
                        <a14:foregroundMark x1="23596" y1="80791" x2="69101" y2="85876"/>
                        <a14:foregroundMark x1="69101" y1="85876" x2="91011" y2="45198"/>
                        <a14:foregroundMark x1="91011" y1="45198" x2="58989" y2="12994"/>
                        <a14:foregroundMark x1="58989" y1="12994" x2="43820" y2="7910"/>
                        <a14:foregroundMark x1="80899" y1="19774" x2="35955" y2="565"/>
                        <a14:foregroundMark x1="35955" y1="565" x2="1124" y2="32768"/>
                        <a14:foregroundMark x1="1124" y1="32768" x2="19663" y2="78531"/>
                        <a14:foregroundMark x1="19663" y1="78531" x2="70787" y2="77401"/>
                        <a14:foregroundMark x1="70787" y1="77401" x2="94944" y2="32768"/>
                        <a14:foregroundMark x1="94944" y1="32768" x2="80337" y2="16384"/>
                        <a14:foregroundMark x1="78652" y1="20339" x2="42697" y2="0"/>
                        <a14:foregroundMark x1="94382" y1="30508" x2="49438" y2="0"/>
                        <a14:foregroundMark x1="79213" y1="12994" x2="36517" y2="1130"/>
                        <a14:foregroundMark x1="36517" y1="1130" x2="2809" y2="33333"/>
                        <a14:foregroundMark x1="2809" y1="33333" x2="12921" y2="77401"/>
                        <a14:foregroundMark x1="12921" y1="77401" x2="54494" y2="97740"/>
                        <a14:foregroundMark x1="54494" y1="97740" x2="89888" y2="68362"/>
                        <a14:foregroundMark x1="89888" y1="68362" x2="94382" y2="46893"/>
                        <a14:foregroundMark x1="95506" y1="66667" x2="58989" y2="96610"/>
                        <a14:foregroundMark x1="58989" y1="96610" x2="46629" y2="99435"/>
                        <a14:foregroundMark x1="30899" y1="88701" x2="6742" y2="50282"/>
                        <a14:foregroundMark x1="6742" y1="50282" x2="3933" y2="35028"/>
                        <a14:foregroundMark x1="91011" y1="12429" x2="94382" y2="60452"/>
                        <a14:foregroundMark x1="94382" y1="60452" x2="96067" y2="38983"/>
                        <a14:foregroundMark x1="78090" y1="6215" x2="78090" y2="6215"/>
                        <a14:foregroundMark x1="96067" y1="31638" x2="98876" y2="56497"/>
                      </a14:backgroundRemoval>
                    </a14:imgEffect>
                  </a14:imgLayer>
                </a14:imgProps>
              </a:ext>
              <a:ext uri="{28A0092B-C50C-407E-A947-70E740481C1C}">
                <a14:useLocalDpi xmlns:a14="http://schemas.microsoft.com/office/drawing/2010/main" val="0"/>
              </a:ext>
            </a:extLst>
          </a:blip>
          <a:srcRect/>
          <a:stretch>
            <a:fillRect/>
          </a:stretch>
        </p:blipFill>
        <p:spPr bwMode="auto">
          <a:xfrm>
            <a:off x="7597929" y="87654"/>
            <a:ext cx="1204548" cy="1197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descr="A pair of mannequins wearing school clothes&#10;&#10;Description automatically generated">
            <a:extLst>
              <a:ext uri="{FF2B5EF4-FFF2-40B4-BE49-F238E27FC236}">
                <a16:creationId xmlns:a16="http://schemas.microsoft.com/office/drawing/2014/main" id="{D7B84E42-7838-34D2-603F-0EFC17DB2BFD}"/>
              </a:ext>
            </a:extLst>
          </p:cNvPr>
          <p:cNvPicPr>
            <a:picLocks noChangeAspect="1"/>
          </p:cNvPicPr>
          <p:nvPr/>
        </p:nvPicPr>
        <p:blipFill>
          <a:blip r:embed="rId5"/>
          <a:stretch>
            <a:fillRect/>
          </a:stretch>
        </p:blipFill>
        <p:spPr>
          <a:xfrm>
            <a:off x="166015" y="857250"/>
            <a:ext cx="4215885" cy="5826955"/>
          </a:xfrm>
          <a:prstGeom prst="rect">
            <a:avLst/>
          </a:prstGeom>
          <a:ln w="28575">
            <a:solidFill>
              <a:schemeClr val="accent2">
                <a:lumMod val="75000"/>
              </a:schemeClr>
            </a:solidFill>
          </a:ln>
        </p:spPr>
      </p:pic>
    </p:spTree>
    <p:extLst>
      <p:ext uri="{BB962C8B-B14F-4D97-AF65-F5344CB8AC3E}">
        <p14:creationId xmlns:p14="http://schemas.microsoft.com/office/powerpoint/2010/main" val="3447437719"/>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AA217F3A-31AD-4167-AA2A-D8BE5C02D29B}"/>
              </a:ext>
            </a:extLst>
          </p:cNvPr>
          <p:cNvSpPr/>
          <p:nvPr/>
        </p:nvSpPr>
        <p:spPr>
          <a:xfrm>
            <a:off x="6394250" y="1295290"/>
            <a:ext cx="2653366" cy="5465993"/>
          </a:xfrm>
          <a:prstGeom prst="rect">
            <a:avLst/>
          </a:prstGeom>
          <a:solidFill>
            <a:schemeClr val="accent2">
              <a:lumMod val="20000"/>
              <a:lumOff val="80000"/>
            </a:schemeClr>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3" name="Content Placeholder 2">
            <a:extLst>
              <a:ext uri="{FF2B5EF4-FFF2-40B4-BE49-F238E27FC236}">
                <a16:creationId xmlns:a16="http://schemas.microsoft.com/office/drawing/2014/main" id="{D1984904-2D46-4F14-92EE-7A06CC2044DC}"/>
              </a:ext>
            </a:extLst>
          </p:cNvPr>
          <p:cNvSpPr>
            <a:spLocks noGrp="1"/>
          </p:cNvSpPr>
          <p:nvPr>
            <p:ph idx="1"/>
          </p:nvPr>
        </p:nvSpPr>
        <p:spPr>
          <a:xfrm>
            <a:off x="295701" y="3279523"/>
            <a:ext cx="5209674" cy="2983831"/>
          </a:xfrm>
        </p:spPr>
        <p:txBody>
          <a:bodyPr/>
          <a:lstStyle/>
          <a:p>
            <a:pPr marL="0" indent="0">
              <a:buNone/>
            </a:pPr>
            <a:r>
              <a:rPr lang="en-GB" sz="2000" b="1">
                <a:latin typeface="Tahoma" panose="020B0604030504040204" pitchFamily="34" charset="0"/>
                <a:ea typeface="Tahoma" panose="020B0604030504040204" pitchFamily="34" charset="0"/>
                <a:cs typeface="Tahoma" panose="020B0604030504040204" pitchFamily="34" charset="0"/>
              </a:rPr>
              <a:t>The following PE kit may be worn:</a:t>
            </a:r>
          </a:p>
          <a:p>
            <a:r>
              <a:rPr lang="en-GB" sz="2000">
                <a:latin typeface="Tahoma" panose="020B0604030504040204" pitchFamily="34" charset="0"/>
                <a:ea typeface="Tahoma" panose="020B0604030504040204" pitchFamily="34" charset="0"/>
                <a:cs typeface="Tahoma" panose="020B0604030504040204" pitchFamily="34" charset="0"/>
              </a:rPr>
              <a:t>Red or white round necked t-shirt</a:t>
            </a:r>
          </a:p>
          <a:p>
            <a:r>
              <a:rPr lang="en-GB" sz="2000">
                <a:latin typeface="Tahoma" panose="020B0604030504040204" pitchFamily="34" charset="0"/>
                <a:ea typeface="Tahoma" panose="020B0604030504040204" pitchFamily="34" charset="0"/>
                <a:cs typeface="Tahoma" panose="020B0604030504040204" pitchFamily="34" charset="0"/>
              </a:rPr>
              <a:t>Black PE shorts or skort</a:t>
            </a:r>
          </a:p>
          <a:p>
            <a:r>
              <a:rPr lang="en-GB" sz="2000">
                <a:latin typeface="Tahoma" panose="020B0604030504040204" pitchFamily="34" charset="0"/>
                <a:ea typeface="Tahoma" panose="020B0604030504040204" pitchFamily="34" charset="0"/>
                <a:cs typeface="Tahoma" panose="020B0604030504040204" pitchFamily="34" charset="0"/>
              </a:rPr>
              <a:t>Black or navy blue jogging bottoms</a:t>
            </a:r>
          </a:p>
          <a:p>
            <a:r>
              <a:rPr lang="en-GB" sz="2000">
                <a:latin typeface="Tahoma" panose="020B0604030504040204" pitchFamily="34" charset="0"/>
                <a:ea typeface="Tahoma" panose="020B0604030504040204" pitchFamily="34" charset="0"/>
                <a:cs typeface="Tahoma" panose="020B0604030504040204" pitchFamily="34" charset="0"/>
              </a:rPr>
              <a:t>Black or navy blue tracksuit top or sweatshirt (not a hoodie)</a:t>
            </a:r>
          </a:p>
          <a:p>
            <a:r>
              <a:rPr lang="en-GB" sz="2000">
                <a:latin typeface="Tahoma" panose="020B0604030504040204" pitchFamily="34" charset="0"/>
                <a:ea typeface="Tahoma" panose="020B0604030504040204" pitchFamily="34" charset="0"/>
                <a:cs typeface="Tahoma" panose="020B0604030504040204" pitchFamily="34" charset="0"/>
              </a:rPr>
              <a:t>Black pumps/plimsolls for indoor PE</a:t>
            </a:r>
          </a:p>
          <a:p>
            <a:r>
              <a:rPr lang="en-GB" sz="2000">
                <a:latin typeface="Tahoma" panose="020B0604030504040204" pitchFamily="34" charset="0"/>
                <a:ea typeface="Tahoma" panose="020B0604030504040204" pitchFamily="34" charset="0"/>
                <a:cs typeface="Tahoma" panose="020B0604030504040204" pitchFamily="34" charset="0"/>
              </a:rPr>
              <a:t>Trainers for outdoor PE (Years 1-6) </a:t>
            </a:r>
          </a:p>
        </p:txBody>
      </p:sp>
      <p:sp>
        <p:nvSpPr>
          <p:cNvPr id="4" name="Rectangle 3">
            <a:extLst>
              <a:ext uri="{FF2B5EF4-FFF2-40B4-BE49-F238E27FC236}">
                <a16:creationId xmlns:a16="http://schemas.microsoft.com/office/drawing/2014/main" id="{6CB98E6C-31C1-4DBD-AA23-7DFFDA64034D}"/>
              </a:ext>
            </a:extLst>
          </p:cNvPr>
          <p:cNvSpPr/>
          <p:nvPr/>
        </p:nvSpPr>
        <p:spPr>
          <a:xfrm>
            <a:off x="127069" y="947978"/>
            <a:ext cx="6220326" cy="1323439"/>
          </a:xfrm>
          <a:prstGeom prst="rect">
            <a:avLst/>
          </a:prstGeom>
        </p:spPr>
        <p:txBody>
          <a:bodyPr wrap="square">
            <a:spAutoFit/>
          </a:bodyPr>
          <a:lstStyle/>
          <a:p>
            <a:r>
              <a:rPr lang="en-GB" sz="2000">
                <a:latin typeface="Tahoma" panose="020B0604030504040204" pitchFamily="34" charset="0"/>
                <a:ea typeface="Tahoma" panose="020B0604030504040204" pitchFamily="34" charset="0"/>
                <a:cs typeface="Tahoma" panose="020B0604030504040204" pitchFamily="34" charset="0"/>
              </a:rPr>
              <a:t>Children to have PE kit in school and will change into this on their PE days.</a:t>
            </a:r>
          </a:p>
          <a:p>
            <a:endParaRPr lang="en-GB" sz="2000">
              <a:latin typeface="Tahoma" panose="020B0604030504040204" pitchFamily="34" charset="0"/>
              <a:ea typeface="Tahoma" panose="020B0604030504040204" pitchFamily="34" charset="0"/>
              <a:cs typeface="Tahoma" panose="020B0604030504040204" pitchFamily="34" charset="0"/>
            </a:endParaRPr>
          </a:p>
          <a:p>
            <a:r>
              <a:rPr lang="en-GB" sz="2000">
                <a:latin typeface="Tahoma" panose="020B0604030504040204" pitchFamily="34" charset="0"/>
                <a:ea typeface="Tahoma" panose="020B0604030504040204" pitchFamily="34" charset="0"/>
                <a:cs typeface="Tahoma" panose="020B0604030504040204" pitchFamily="34" charset="0"/>
              </a:rPr>
              <a:t>PE kit will be sent home regularly for washing. </a:t>
            </a:r>
          </a:p>
        </p:txBody>
      </p:sp>
      <p:sp>
        <p:nvSpPr>
          <p:cNvPr id="5" name="Rectangle 4">
            <a:extLst>
              <a:ext uri="{FF2B5EF4-FFF2-40B4-BE49-F238E27FC236}">
                <a16:creationId xmlns:a16="http://schemas.microsoft.com/office/drawing/2014/main" id="{57C42A5C-8711-445C-8E2A-AE855DFDA8EF}"/>
              </a:ext>
            </a:extLst>
          </p:cNvPr>
          <p:cNvSpPr/>
          <p:nvPr/>
        </p:nvSpPr>
        <p:spPr>
          <a:xfrm>
            <a:off x="6469649" y="1836171"/>
            <a:ext cx="2502568" cy="4247317"/>
          </a:xfrm>
          <a:prstGeom prst="rect">
            <a:avLst/>
          </a:prstGeom>
        </p:spPr>
        <p:txBody>
          <a:bodyPr wrap="square">
            <a:spAutoFit/>
          </a:bodyPr>
          <a:lstStyle/>
          <a:p>
            <a:r>
              <a:rPr lang="en-GB">
                <a:solidFill>
                  <a:schemeClr val="accent2">
                    <a:lumMod val="75000"/>
                  </a:schemeClr>
                </a:solidFill>
                <a:latin typeface="Tahoma" panose="020B0604030504040204" pitchFamily="34" charset="0"/>
                <a:ea typeface="Tahoma" panose="020B0604030504040204" pitchFamily="34" charset="0"/>
                <a:cs typeface="Tahoma" panose="020B0604030504040204" pitchFamily="34" charset="0"/>
              </a:rPr>
              <a:t>There should be no branded logos/designs on any of the PE clothing nor should children wear any football kit. </a:t>
            </a:r>
          </a:p>
          <a:p>
            <a:endParaRPr lang="en-GB">
              <a:solidFill>
                <a:schemeClr val="accent2">
                  <a:lumMod val="75000"/>
                </a:schemeClr>
              </a:solidFill>
              <a:latin typeface="Tahoma" panose="020B0604030504040204" pitchFamily="34" charset="0"/>
              <a:ea typeface="Tahoma" panose="020B0604030504040204" pitchFamily="34" charset="0"/>
              <a:cs typeface="Tahoma" panose="020B0604030504040204" pitchFamily="34" charset="0"/>
            </a:endParaRPr>
          </a:p>
          <a:p>
            <a:r>
              <a:rPr lang="en-GB">
                <a:solidFill>
                  <a:schemeClr val="accent2">
                    <a:lumMod val="75000"/>
                  </a:schemeClr>
                </a:solidFill>
                <a:latin typeface="Tahoma" panose="020B0604030504040204" pitchFamily="34" charset="0"/>
                <a:ea typeface="Tahoma" panose="020B0604030504040204" pitchFamily="34" charset="0"/>
                <a:cs typeface="Tahoma" panose="020B0604030504040204" pitchFamily="34" charset="0"/>
              </a:rPr>
              <a:t>If these are brought to school for PE, the children will be asked to take them home again and will be given spare PE kit to wear for the lesson that day.</a:t>
            </a:r>
          </a:p>
        </p:txBody>
      </p:sp>
      <p:sp>
        <p:nvSpPr>
          <p:cNvPr id="8" name="Title 1">
            <a:extLst>
              <a:ext uri="{FF2B5EF4-FFF2-40B4-BE49-F238E27FC236}">
                <a16:creationId xmlns:a16="http://schemas.microsoft.com/office/drawing/2014/main" id="{F1DC07CD-89DA-480C-AAA9-A0DFE9AF1597}"/>
              </a:ext>
            </a:extLst>
          </p:cNvPr>
          <p:cNvSpPr txBox="1">
            <a:spLocks noChangeArrowheads="1"/>
          </p:cNvSpPr>
          <p:nvPr/>
        </p:nvSpPr>
        <p:spPr>
          <a:xfrm>
            <a:off x="191633" y="173795"/>
            <a:ext cx="8229600" cy="683455"/>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fontAlgn="auto">
              <a:spcAft>
                <a:spcPts val="0"/>
              </a:spcAft>
            </a:pPr>
            <a:r>
              <a:rPr lang="en-GB" altLang="en-US" sz="3200" b="1">
                <a:solidFill>
                  <a:schemeClr val="accent2">
                    <a:lumMod val="75000"/>
                  </a:schemeClr>
                </a:solidFill>
                <a:latin typeface="Tahoma" panose="020B0604030504040204" pitchFamily="34" charset="0"/>
                <a:cs typeface="Tahoma" panose="020B0604030504040204" pitchFamily="34" charset="0"/>
              </a:rPr>
              <a:t>PE Kit</a:t>
            </a:r>
            <a:endParaRPr lang="en-GB" altLang="en-US" b="1">
              <a:solidFill>
                <a:schemeClr val="accent2">
                  <a:lumMod val="75000"/>
                </a:schemeClr>
              </a:solidFill>
              <a:latin typeface="Tahoma" panose="020B0604030504040204" pitchFamily="34" charset="0"/>
              <a:cs typeface="Tahoma" panose="020B0604030504040204" pitchFamily="34" charset="0"/>
            </a:endParaRPr>
          </a:p>
        </p:txBody>
      </p:sp>
      <p:pic>
        <p:nvPicPr>
          <p:cNvPr id="9" name="Picture 3">
            <a:extLst>
              <a:ext uri="{FF2B5EF4-FFF2-40B4-BE49-F238E27FC236}">
                <a16:creationId xmlns:a16="http://schemas.microsoft.com/office/drawing/2014/main" id="{550FC1D1-883B-43C2-B05B-A61E1305475D}"/>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0" b="97740" l="3933" r="98876">
                        <a14:foregroundMark x1="44382" y1="9040" x2="8989" y2="36723"/>
                        <a14:foregroundMark x1="8989" y1="36723" x2="23596" y2="80791"/>
                        <a14:foregroundMark x1="23596" y1="80791" x2="69101" y2="85876"/>
                        <a14:foregroundMark x1="69101" y1="85876" x2="91011" y2="45198"/>
                        <a14:foregroundMark x1="91011" y1="45198" x2="58989" y2="12994"/>
                        <a14:foregroundMark x1="58989" y1="12994" x2="43820" y2="7910"/>
                        <a14:foregroundMark x1="80899" y1="19774" x2="35955" y2="565"/>
                        <a14:foregroundMark x1="35955" y1="565" x2="1124" y2="32768"/>
                        <a14:foregroundMark x1="1124" y1="32768" x2="19663" y2="78531"/>
                        <a14:foregroundMark x1="19663" y1="78531" x2="70787" y2="77401"/>
                        <a14:foregroundMark x1="70787" y1="77401" x2="94944" y2="32768"/>
                        <a14:foregroundMark x1="94944" y1="32768" x2="80337" y2="16384"/>
                        <a14:foregroundMark x1="78652" y1="20339" x2="42697" y2="0"/>
                        <a14:foregroundMark x1="94382" y1="30508" x2="49438" y2="0"/>
                        <a14:foregroundMark x1="79213" y1="12994" x2="36517" y2="1130"/>
                        <a14:foregroundMark x1="36517" y1="1130" x2="2809" y2="33333"/>
                        <a14:foregroundMark x1="2809" y1="33333" x2="12921" y2="77401"/>
                        <a14:foregroundMark x1="12921" y1="77401" x2="54494" y2="97740"/>
                        <a14:foregroundMark x1="54494" y1="97740" x2="89888" y2="68362"/>
                        <a14:foregroundMark x1="89888" y1="68362" x2="94382" y2="46893"/>
                        <a14:foregroundMark x1="95506" y1="66667" x2="58989" y2="96610"/>
                        <a14:foregroundMark x1="58989" y1="96610" x2="46629" y2="99435"/>
                        <a14:foregroundMark x1="30899" y1="88701" x2="6742" y2="50282"/>
                        <a14:foregroundMark x1="6742" y1="50282" x2="3933" y2="35028"/>
                        <a14:foregroundMark x1="91011" y1="12429" x2="94382" y2="60452"/>
                        <a14:foregroundMark x1="94382" y1="60452" x2="96067" y2="38983"/>
                        <a14:foregroundMark x1="78090" y1="6215" x2="78090" y2="6215"/>
                        <a14:foregroundMark x1="96067" y1="31638" x2="98876" y2="56497"/>
                      </a14:backgroundRemoval>
                    </a14:imgEffect>
                  </a14:imgLayer>
                </a14:imgProps>
              </a:ext>
              <a:ext uri="{28A0092B-C50C-407E-A947-70E740481C1C}">
                <a14:useLocalDpi xmlns:a14="http://schemas.microsoft.com/office/drawing/2010/main" val="0"/>
              </a:ext>
            </a:extLst>
          </a:blip>
          <a:srcRect/>
          <a:stretch>
            <a:fillRect/>
          </a:stretch>
        </p:blipFill>
        <p:spPr bwMode="auto">
          <a:xfrm>
            <a:off x="7720933" y="59494"/>
            <a:ext cx="1147645" cy="11409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541184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F1DC07CD-89DA-480C-AAA9-A0DFE9AF1597}"/>
              </a:ext>
            </a:extLst>
          </p:cNvPr>
          <p:cNvSpPr txBox="1">
            <a:spLocks noChangeArrowheads="1"/>
          </p:cNvSpPr>
          <p:nvPr/>
        </p:nvSpPr>
        <p:spPr>
          <a:xfrm>
            <a:off x="191633" y="173795"/>
            <a:ext cx="8229600" cy="683455"/>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fontAlgn="auto">
              <a:spcAft>
                <a:spcPts val="0"/>
              </a:spcAft>
            </a:pPr>
            <a:r>
              <a:rPr lang="en-GB" altLang="en-US" sz="3200" b="1">
                <a:solidFill>
                  <a:schemeClr val="accent2">
                    <a:lumMod val="75000"/>
                  </a:schemeClr>
                </a:solidFill>
                <a:latin typeface="Tahoma" panose="020B0604030504040204" pitchFamily="34" charset="0"/>
                <a:cs typeface="Tahoma" panose="020B0604030504040204" pitchFamily="34" charset="0"/>
              </a:rPr>
              <a:t>OPAL (Outdoor Play and Learning)</a:t>
            </a:r>
            <a:endParaRPr lang="en-GB" altLang="en-US" b="1">
              <a:solidFill>
                <a:schemeClr val="accent2">
                  <a:lumMod val="75000"/>
                </a:schemeClr>
              </a:solidFill>
              <a:latin typeface="Tahoma" panose="020B0604030504040204" pitchFamily="34" charset="0"/>
              <a:cs typeface="Tahoma" panose="020B0604030504040204" pitchFamily="34" charset="0"/>
            </a:endParaRPr>
          </a:p>
        </p:txBody>
      </p:sp>
      <p:pic>
        <p:nvPicPr>
          <p:cNvPr id="9" name="Picture 3">
            <a:extLst>
              <a:ext uri="{FF2B5EF4-FFF2-40B4-BE49-F238E27FC236}">
                <a16:creationId xmlns:a16="http://schemas.microsoft.com/office/drawing/2014/main" id="{550FC1D1-883B-43C2-B05B-A61E1305475D}"/>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0" b="97740" l="3933" r="98876">
                        <a14:foregroundMark x1="44382" y1="9040" x2="8989" y2="36723"/>
                        <a14:foregroundMark x1="8989" y1="36723" x2="23596" y2="80791"/>
                        <a14:foregroundMark x1="23596" y1="80791" x2="69101" y2="85876"/>
                        <a14:foregroundMark x1="69101" y1="85876" x2="91011" y2="45198"/>
                        <a14:foregroundMark x1="91011" y1="45198" x2="58989" y2="12994"/>
                        <a14:foregroundMark x1="58989" y1="12994" x2="43820" y2="7910"/>
                        <a14:foregroundMark x1="80899" y1="19774" x2="35955" y2="565"/>
                        <a14:foregroundMark x1="35955" y1="565" x2="1124" y2="32768"/>
                        <a14:foregroundMark x1="1124" y1="32768" x2="19663" y2="78531"/>
                        <a14:foregroundMark x1="19663" y1="78531" x2="70787" y2="77401"/>
                        <a14:foregroundMark x1="70787" y1="77401" x2="94944" y2="32768"/>
                        <a14:foregroundMark x1="94944" y1="32768" x2="80337" y2="16384"/>
                        <a14:foregroundMark x1="78652" y1="20339" x2="42697" y2="0"/>
                        <a14:foregroundMark x1="94382" y1="30508" x2="49438" y2="0"/>
                        <a14:foregroundMark x1="79213" y1="12994" x2="36517" y2="1130"/>
                        <a14:foregroundMark x1="36517" y1="1130" x2="2809" y2="33333"/>
                        <a14:foregroundMark x1="2809" y1="33333" x2="12921" y2="77401"/>
                        <a14:foregroundMark x1="12921" y1="77401" x2="54494" y2="97740"/>
                        <a14:foregroundMark x1="54494" y1="97740" x2="89888" y2="68362"/>
                        <a14:foregroundMark x1="89888" y1="68362" x2="94382" y2="46893"/>
                        <a14:foregroundMark x1="95506" y1="66667" x2="58989" y2="96610"/>
                        <a14:foregroundMark x1="58989" y1="96610" x2="46629" y2="99435"/>
                        <a14:foregroundMark x1="30899" y1="88701" x2="6742" y2="50282"/>
                        <a14:foregroundMark x1="6742" y1="50282" x2="3933" y2="35028"/>
                        <a14:foregroundMark x1="91011" y1="12429" x2="94382" y2="60452"/>
                        <a14:foregroundMark x1="94382" y1="60452" x2="96067" y2="38983"/>
                        <a14:foregroundMark x1="78090" y1="6215" x2="78090" y2="6215"/>
                        <a14:foregroundMark x1="96067" y1="31638" x2="98876" y2="56497"/>
                      </a14:backgroundRemoval>
                    </a14:imgEffect>
                  </a14:imgLayer>
                </a14:imgProps>
              </a:ext>
              <a:ext uri="{28A0092B-C50C-407E-A947-70E740481C1C}">
                <a14:useLocalDpi xmlns:a14="http://schemas.microsoft.com/office/drawing/2010/main" val="0"/>
              </a:ext>
            </a:extLst>
          </a:blip>
          <a:srcRect/>
          <a:stretch>
            <a:fillRect/>
          </a:stretch>
        </p:blipFill>
        <p:spPr bwMode="auto">
          <a:xfrm>
            <a:off x="8060564" y="173794"/>
            <a:ext cx="917421" cy="9120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a:extLst>
              <a:ext uri="{FF2B5EF4-FFF2-40B4-BE49-F238E27FC236}">
                <a16:creationId xmlns:a16="http://schemas.microsoft.com/office/drawing/2014/main" id="{A0340066-6F37-4309-A48A-355D18EC0E70}"/>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6432" t="26533" r="7942" b="5178"/>
          <a:stretch/>
        </p:blipFill>
        <p:spPr>
          <a:xfrm>
            <a:off x="2541645" y="3108022"/>
            <a:ext cx="6423531" cy="3622431"/>
          </a:xfrm>
          <a:prstGeom prst="rect">
            <a:avLst/>
          </a:prstGeom>
        </p:spPr>
      </p:pic>
      <p:sp>
        <p:nvSpPr>
          <p:cNvPr id="6" name="TextBox 5">
            <a:extLst>
              <a:ext uri="{FF2B5EF4-FFF2-40B4-BE49-F238E27FC236}">
                <a16:creationId xmlns:a16="http://schemas.microsoft.com/office/drawing/2014/main" id="{F52FE871-FC58-4CBD-B06C-86DDD2277265}"/>
              </a:ext>
            </a:extLst>
          </p:cNvPr>
          <p:cNvSpPr txBox="1"/>
          <p:nvPr/>
        </p:nvSpPr>
        <p:spPr>
          <a:xfrm>
            <a:off x="178824" y="826310"/>
            <a:ext cx="8786352" cy="2554545"/>
          </a:xfrm>
          <a:prstGeom prst="rect">
            <a:avLst/>
          </a:prstGeom>
          <a:noFill/>
        </p:spPr>
        <p:txBody>
          <a:bodyPr wrap="square" lIns="91440" tIns="45720" rIns="91440" bIns="45720" rtlCol="0" anchor="t">
            <a:spAutoFit/>
          </a:bodyPr>
          <a:lstStyle/>
          <a:p>
            <a:r>
              <a:rPr lang="en-GB" sz="2000">
                <a:latin typeface="Tahoma" panose="020B0604030504040204" pitchFamily="34" charset="0"/>
                <a:ea typeface="Tahoma" panose="020B0604030504040204" pitchFamily="34" charset="0"/>
                <a:cs typeface="Tahoma" panose="020B0604030504040204" pitchFamily="34" charset="0"/>
              </a:rPr>
              <a:t>We have come very far with our play offer over the last 18 months.</a:t>
            </a:r>
          </a:p>
          <a:p>
            <a:endParaRPr lang="en-GB" sz="2000">
              <a:latin typeface="Tahoma" panose="020B0604030504040204" pitchFamily="34" charset="0"/>
              <a:ea typeface="Tahoma" panose="020B0604030504040204" pitchFamily="34" charset="0"/>
              <a:cs typeface="Tahoma" panose="020B0604030504040204" pitchFamily="34" charset="0"/>
            </a:endParaRPr>
          </a:p>
          <a:p>
            <a:r>
              <a:rPr lang="en-GB" sz="2000">
                <a:latin typeface="Tahoma"/>
                <a:ea typeface="Tahoma"/>
                <a:cs typeface="Tahoma"/>
              </a:rPr>
              <a:t>We have lots of </a:t>
            </a:r>
            <a:r>
              <a:rPr lang="en-GB" sz="2000" err="1">
                <a:latin typeface="Tahoma"/>
                <a:ea typeface="Tahoma"/>
                <a:cs typeface="Tahoma"/>
              </a:rPr>
              <a:t>wellys</a:t>
            </a:r>
            <a:r>
              <a:rPr lang="en-GB" sz="2000">
                <a:latin typeface="Tahoma"/>
                <a:ea typeface="Tahoma"/>
                <a:cs typeface="Tahoma"/>
              </a:rPr>
              <a:t> left behind from last year as donations so please do take a pair – most were not used that often and they just need a bit of a clean. </a:t>
            </a:r>
            <a:endParaRPr lang="en-GB" sz="2000">
              <a:latin typeface="Tahoma" panose="020B0604030504040204" pitchFamily="34" charset="0"/>
              <a:ea typeface="Tahoma" panose="020B0604030504040204" pitchFamily="34" charset="0"/>
              <a:cs typeface="Tahoma" panose="020B0604030504040204" pitchFamily="34" charset="0"/>
            </a:endParaRPr>
          </a:p>
          <a:p>
            <a:endParaRPr lang="en-GB" sz="2000">
              <a:latin typeface="Tahoma" panose="020B0604030504040204" pitchFamily="34" charset="0"/>
              <a:ea typeface="Tahoma" panose="020B0604030504040204" pitchFamily="34" charset="0"/>
              <a:cs typeface="Tahoma" panose="020B0604030504040204" pitchFamily="34" charset="0"/>
            </a:endParaRPr>
          </a:p>
          <a:p>
            <a:r>
              <a:rPr lang="en-GB" sz="2000">
                <a:latin typeface="Tahoma" panose="020B0604030504040204" pitchFamily="34" charset="0"/>
                <a:ea typeface="Tahoma" panose="020B0604030504040204" pitchFamily="34" charset="0"/>
                <a:cs typeface="Tahoma" panose="020B0604030504040204" pitchFamily="34" charset="0"/>
              </a:rPr>
              <a:t>Wet weather gear! Optional, but if your child has got waterproof trousers as well as a waterproof coat, they are welcome to bring them in.</a:t>
            </a:r>
          </a:p>
        </p:txBody>
      </p:sp>
      <p:sp>
        <p:nvSpPr>
          <p:cNvPr id="11" name="TextBox 10">
            <a:extLst>
              <a:ext uri="{FF2B5EF4-FFF2-40B4-BE49-F238E27FC236}">
                <a16:creationId xmlns:a16="http://schemas.microsoft.com/office/drawing/2014/main" id="{EBBFF078-C44E-40A9-B2F3-6C0E9664123C}"/>
              </a:ext>
            </a:extLst>
          </p:cNvPr>
          <p:cNvSpPr txBox="1"/>
          <p:nvPr/>
        </p:nvSpPr>
        <p:spPr>
          <a:xfrm>
            <a:off x="393895" y="3429000"/>
            <a:ext cx="1983545" cy="2862322"/>
          </a:xfrm>
          <a:prstGeom prst="rect">
            <a:avLst/>
          </a:prstGeom>
          <a:noFill/>
        </p:spPr>
        <p:txBody>
          <a:bodyPr wrap="square" lIns="91440" tIns="45720" rIns="91440" bIns="45720" rtlCol="0" anchor="t">
            <a:spAutoFit/>
          </a:bodyPr>
          <a:lstStyle/>
          <a:p>
            <a:r>
              <a:rPr lang="en-GB" sz="2000" b="1">
                <a:latin typeface="Tahoma"/>
                <a:ea typeface="Tahoma"/>
                <a:cs typeface="Tahoma"/>
              </a:rPr>
              <a:t>Children must have wellies in school.</a:t>
            </a:r>
          </a:p>
          <a:p>
            <a:br>
              <a:rPr lang="en-GB" sz="2000">
                <a:latin typeface="Tahoma" panose="020B0604030504040204" pitchFamily="34" charset="0"/>
                <a:ea typeface="Tahoma" panose="020B0604030504040204" pitchFamily="34" charset="0"/>
                <a:cs typeface="Tahoma" panose="020B0604030504040204" pitchFamily="34" charset="0"/>
              </a:rPr>
            </a:br>
            <a:r>
              <a:rPr lang="en-GB" sz="2000">
                <a:latin typeface="Tahoma" panose="020B0604030504040204" pitchFamily="34" charset="0"/>
                <a:ea typeface="Tahoma" panose="020B0604030504040204" pitchFamily="34" charset="0"/>
                <a:cs typeface="Tahoma" panose="020B0604030504040204" pitchFamily="34" charset="0"/>
              </a:rPr>
              <a:t>Y5/6 may choose to bring in high-ankle walking boots if they prefer</a:t>
            </a:r>
          </a:p>
        </p:txBody>
      </p:sp>
    </p:spTree>
    <p:extLst>
      <p:ext uri="{BB962C8B-B14F-4D97-AF65-F5344CB8AC3E}">
        <p14:creationId xmlns:p14="http://schemas.microsoft.com/office/powerpoint/2010/main" val="35216577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7A6C24F-28C6-4CC4-9D46-07523AFA823E}"/>
              </a:ext>
            </a:extLst>
          </p:cNvPr>
          <p:cNvSpPr txBox="1"/>
          <p:nvPr/>
        </p:nvSpPr>
        <p:spPr>
          <a:xfrm>
            <a:off x="308289" y="3164609"/>
            <a:ext cx="8669696" cy="3549690"/>
          </a:xfrm>
          <a:prstGeom prst="rect">
            <a:avLst/>
          </a:prstGeom>
          <a:noFill/>
        </p:spPr>
        <p:txBody>
          <a:bodyPr wrap="square" rtlCol="0">
            <a:spAutoFit/>
          </a:bodyPr>
          <a:lstStyle/>
          <a:p>
            <a:pPr marL="214313" indent="-214313">
              <a:spcAft>
                <a:spcPts val="750"/>
              </a:spcAft>
              <a:buFont typeface="Arial" panose="020B0604020202020204" pitchFamily="34" charset="0"/>
              <a:buChar char="•"/>
            </a:pPr>
            <a:r>
              <a:rPr lang="en-GB">
                <a:latin typeface="Tahoma" panose="020B0604030504040204" pitchFamily="34" charset="0"/>
                <a:ea typeface="Tahoma" panose="020B0604030504040204" pitchFamily="34" charset="0"/>
                <a:cs typeface="Tahoma" panose="020B0604030504040204" pitchFamily="34" charset="0"/>
              </a:rPr>
              <a:t>The school’s rules, in red, have been successfully embedded, over the last 2 years – through the school’s Relationships and Behaviour Policy; the policy can be found on the school website.</a:t>
            </a:r>
          </a:p>
          <a:p>
            <a:pPr marL="214313" indent="-214313">
              <a:spcAft>
                <a:spcPts val="750"/>
              </a:spcAft>
              <a:buFont typeface="Arial" panose="020B0604020202020204" pitchFamily="34" charset="0"/>
              <a:buChar char="•"/>
            </a:pPr>
            <a:r>
              <a:rPr lang="en-GB">
                <a:latin typeface="Tahoma" panose="020B0604030504040204" pitchFamily="34" charset="0"/>
                <a:ea typeface="Tahoma" panose="020B0604030504040204" pitchFamily="34" charset="0"/>
                <a:cs typeface="Tahoma" panose="020B0604030504040204" pitchFamily="34" charset="0"/>
              </a:rPr>
              <a:t>Positive behaviours are encouraged by all staff.</a:t>
            </a:r>
          </a:p>
          <a:p>
            <a:pPr marL="214313" indent="-214313">
              <a:spcAft>
                <a:spcPts val="750"/>
              </a:spcAft>
              <a:buFont typeface="Arial" panose="020B0604020202020204" pitchFamily="34" charset="0"/>
              <a:buChar char="•"/>
            </a:pPr>
            <a:r>
              <a:rPr lang="en-GB">
                <a:latin typeface="Tahoma" panose="020B0604030504040204" pitchFamily="34" charset="0"/>
                <a:ea typeface="Tahoma" panose="020B0604030504040204" pitchFamily="34" charset="0"/>
                <a:cs typeface="Tahoma" panose="020B0604030504040204" pitchFamily="34" charset="0"/>
              </a:rPr>
              <a:t>Praise is given regularly and attributed to specific behaviours (e.g. ‘Thank you for listening and showing respect, whilst I am talking.’)</a:t>
            </a:r>
          </a:p>
          <a:p>
            <a:pPr marL="214313" indent="-214313">
              <a:spcAft>
                <a:spcPts val="750"/>
              </a:spcAft>
              <a:buFont typeface="Arial" panose="020B0604020202020204" pitchFamily="34" charset="0"/>
              <a:buChar char="•"/>
            </a:pPr>
            <a:r>
              <a:rPr lang="en-GB">
                <a:latin typeface="Tahoma" panose="020B0604030504040204" pitchFamily="34" charset="0"/>
                <a:ea typeface="Tahoma" panose="020B0604030504040204" pitchFamily="34" charset="0"/>
                <a:cs typeface="Tahoma" panose="020B0604030504040204" pitchFamily="34" charset="0"/>
              </a:rPr>
              <a:t>Some low-level behaviours are purposefully ignored – staff ‘positively notice’ and choose to highlight positive behaviours (in an attempt for these to be copied by others) so negative attention is avoided, where possible. </a:t>
            </a:r>
          </a:p>
          <a:p>
            <a:pPr marL="214313" indent="-214313">
              <a:spcAft>
                <a:spcPts val="750"/>
              </a:spcAft>
              <a:buFont typeface="Arial" panose="020B0604020202020204" pitchFamily="34" charset="0"/>
              <a:buChar char="•"/>
            </a:pPr>
            <a:r>
              <a:rPr lang="en-GB">
                <a:latin typeface="Tahoma" panose="020B0604030504040204" pitchFamily="34" charset="0"/>
                <a:ea typeface="Tahoma" panose="020B0604030504040204" pitchFamily="34" charset="0"/>
                <a:cs typeface="Tahoma" panose="020B0604030504040204" pitchFamily="34" charset="0"/>
              </a:rPr>
              <a:t>Staff are constant role models - offering stability, by being measured and consistent, to create a calm, safe and supportive environment.</a:t>
            </a:r>
          </a:p>
        </p:txBody>
      </p:sp>
      <p:sp>
        <p:nvSpPr>
          <p:cNvPr id="3" name="Rectangle 2">
            <a:extLst>
              <a:ext uri="{FF2B5EF4-FFF2-40B4-BE49-F238E27FC236}">
                <a16:creationId xmlns:a16="http://schemas.microsoft.com/office/drawing/2014/main" id="{DD8FDB33-695E-4F20-97C2-E697763CD572}"/>
              </a:ext>
            </a:extLst>
          </p:cNvPr>
          <p:cNvSpPr/>
          <p:nvPr/>
        </p:nvSpPr>
        <p:spPr>
          <a:xfrm>
            <a:off x="166015" y="730852"/>
            <a:ext cx="5872504" cy="1169551"/>
          </a:xfrm>
          <a:prstGeom prst="rect">
            <a:avLst/>
          </a:prstGeom>
        </p:spPr>
        <p:txBody>
          <a:bodyPr wrap="square">
            <a:spAutoFit/>
          </a:bodyPr>
          <a:lstStyle/>
          <a:p>
            <a:pPr algn="ctr"/>
            <a:r>
              <a:rPr lang="en-GB" sz="1400" b="1">
                <a:latin typeface="Tahoma" panose="020B0604030504040204" pitchFamily="34" charset="0"/>
                <a:ea typeface="Tahoma" panose="020B0604030504040204" pitchFamily="34" charset="0"/>
                <a:cs typeface="Tahoma" panose="020B0604030504040204" pitchFamily="34" charset="0"/>
              </a:rPr>
              <a:t>At Coten End, we aim to create a happy, safe, caring, stimulating and inclusive environment for all. Our vision is that everyone at Coten End is valued, treated with respect and fulfils their potential - through an ambitious and inclusive curriculum.  </a:t>
            </a:r>
          </a:p>
        </p:txBody>
      </p:sp>
      <p:sp>
        <p:nvSpPr>
          <p:cNvPr id="4" name="Rectangle 3">
            <a:extLst>
              <a:ext uri="{FF2B5EF4-FFF2-40B4-BE49-F238E27FC236}">
                <a16:creationId xmlns:a16="http://schemas.microsoft.com/office/drawing/2014/main" id="{A3A3705A-434E-4B45-852A-1EDD031AC6DF}"/>
              </a:ext>
            </a:extLst>
          </p:cNvPr>
          <p:cNvSpPr/>
          <p:nvPr/>
        </p:nvSpPr>
        <p:spPr>
          <a:xfrm>
            <a:off x="3272409" y="2097824"/>
            <a:ext cx="2741456" cy="461665"/>
          </a:xfrm>
          <a:prstGeom prst="rect">
            <a:avLst/>
          </a:prstGeom>
        </p:spPr>
        <p:txBody>
          <a:bodyPr wrap="none">
            <a:spAutoFit/>
          </a:bodyPr>
          <a:lstStyle/>
          <a:p>
            <a:r>
              <a:rPr lang="en-GB" sz="2400" b="1">
                <a:solidFill>
                  <a:srgbClr val="FF0000"/>
                </a:solidFill>
                <a:latin typeface="Tahoma" panose="020B0604030504040204" pitchFamily="34" charset="0"/>
                <a:ea typeface="Tahoma" panose="020B0604030504040204" pitchFamily="34" charset="0"/>
                <a:cs typeface="Tahoma" panose="020B0604030504040204" pitchFamily="34" charset="0"/>
              </a:rPr>
              <a:t>BE RESPECTFUL </a:t>
            </a:r>
            <a:endParaRPr lang="en-GB" sz="2400"/>
          </a:p>
        </p:txBody>
      </p:sp>
      <p:sp>
        <p:nvSpPr>
          <p:cNvPr id="7" name="Rectangle 6">
            <a:extLst>
              <a:ext uri="{FF2B5EF4-FFF2-40B4-BE49-F238E27FC236}">
                <a16:creationId xmlns:a16="http://schemas.microsoft.com/office/drawing/2014/main" id="{B948C5FF-0AE2-4A74-81E9-61E49F36B517}"/>
              </a:ext>
            </a:extLst>
          </p:cNvPr>
          <p:cNvSpPr/>
          <p:nvPr/>
        </p:nvSpPr>
        <p:spPr>
          <a:xfrm>
            <a:off x="3918419" y="2559489"/>
            <a:ext cx="1449436" cy="461665"/>
          </a:xfrm>
          <a:prstGeom prst="rect">
            <a:avLst/>
          </a:prstGeom>
        </p:spPr>
        <p:txBody>
          <a:bodyPr wrap="none">
            <a:spAutoFit/>
          </a:bodyPr>
          <a:lstStyle/>
          <a:p>
            <a:pPr algn="ctr">
              <a:spcAft>
                <a:spcPts val="750"/>
              </a:spcAft>
            </a:pPr>
            <a:r>
              <a:rPr lang="en-GB" sz="2400" b="1">
                <a:solidFill>
                  <a:srgbClr val="FF0000"/>
                </a:solidFill>
                <a:latin typeface="Tahoma" panose="020B0604030504040204" pitchFamily="34" charset="0"/>
                <a:ea typeface="Tahoma" panose="020B0604030504040204" pitchFamily="34" charset="0"/>
                <a:cs typeface="Tahoma" panose="020B0604030504040204" pitchFamily="34" charset="0"/>
              </a:rPr>
              <a:t>BE SAFE</a:t>
            </a:r>
          </a:p>
        </p:txBody>
      </p:sp>
      <p:sp>
        <p:nvSpPr>
          <p:cNvPr id="8" name="Title 1">
            <a:extLst>
              <a:ext uri="{FF2B5EF4-FFF2-40B4-BE49-F238E27FC236}">
                <a16:creationId xmlns:a16="http://schemas.microsoft.com/office/drawing/2014/main" id="{73E8A76D-663F-A501-6C7A-4E7F7823CBD0}"/>
              </a:ext>
            </a:extLst>
          </p:cNvPr>
          <p:cNvSpPr txBox="1">
            <a:spLocks noChangeArrowheads="1"/>
          </p:cNvSpPr>
          <p:nvPr/>
        </p:nvSpPr>
        <p:spPr>
          <a:xfrm>
            <a:off x="0" y="143701"/>
            <a:ext cx="6172200" cy="512591"/>
          </a:xfrm>
          <a:prstGeom prst="rect">
            <a:avLst/>
          </a:prstGeom>
        </p:spPr>
        <p:txBody>
          <a:bodyPr vert="horz" lIns="68580" tIns="34290" rIns="68580" bIns="3429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ctr"/>
            <a:r>
              <a:rPr lang="en-GB" altLang="en-US" sz="3200" b="1">
                <a:solidFill>
                  <a:schemeClr val="accent2">
                    <a:lumMod val="75000"/>
                  </a:schemeClr>
                </a:solidFill>
                <a:latin typeface="Tahoma" panose="020B0604030504040204" pitchFamily="34" charset="0"/>
                <a:cs typeface="Tahoma" panose="020B0604030504040204" pitchFamily="34" charset="0"/>
              </a:rPr>
              <a:t>Relationships and Behaviour </a:t>
            </a:r>
          </a:p>
        </p:txBody>
      </p:sp>
      <p:pic>
        <p:nvPicPr>
          <p:cNvPr id="9" name="Picture 3">
            <a:extLst>
              <a:ext uri="{FF2B5EF4-FFF2-40B4-BE49-F238E27FC236}">
                <a16:creationId xmlns:a16="http://schemas.microsoft.com/office/drawing/2014/main" id="{48759E78-E4E7-59F3-162A-E14F3FEA1234}"/>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0" b="97740" l="3933" r="98876">
                        <a14:foregroundMark x1="44382" y1="9040" x2="8989" y2="36723"/>
                        <a14:foregroundMark x1="8989" y1="36723" x2="23596" y2="80791"/>
                        <a14:foregroundMark x1="23596" y1="80791" x2="69101" y2="85876"/>
                        <a14:foregroundMark x1="69101" y1="85876" x2="91011" y2="45198"/>
                        <a14:foregroundMark x1="91011" y1="45198" x2="58989" y2="12994"/>
                        <a14:foregroundMark x1="58989" y1="12994" x2="43820" y2="7910"/>
                        <a14:foregroundMark x1="80899" y1="19774" x2="35955" y2="565"/>
                        <a14:foregroundMark x1="35955" y1="565" x2="1124" y2="32768"/>
                        <a14:foregroundMark x1="1124" y1="32768" x2="19663" y2="78531"/>
                        <a14:foregroundMark x1="19663" y1="78531" x2="70787" y2="77401"/>
                        <a14:foregroundMark x1="70787" y1="77401" x2="94944" y2="32768"/>
                        <a14:foregroundMark x1="94944" y1="32768" x2="80337" y2="16384"/>
                        <a14:foregroundMark x1="78652" y1="20339" x2="42697" y2="0"/>
                        <a14:foregroundMark x1="94382" y1="30508" x2="49438" y2="0"/>
                        <a14:foregroundMark x1="79213" y1="12994" x2="36517" y2="1130"/>
                        <a14:foregroundMark x1="36517" y1="1130" x2="2809" y2="33333"/>
                        <a14:foregroundMark x1="2809" y1="33333" x2="12921" y2="77401"/>
                        <a14:foregroundMark x1="12921" y1="77401" x2="54494" y2="97740"/>
                        <a14:foregroundMark x1="54494" y1="97740" x2="89888" y2="68362"/>
                        <a14:foregroundMark x1="89888" y1="68362" x2="94382" y2="46893"/>
                        <a14:foregroundMark x1="95506" y1="66667" x2="58989" y2="96610"/>
                        <a14:foregroundMark x1="58989" y1="96610" x2="46629" y2="99435"/>
                        <a14:foregroundMark x1="30899" y1="88701" x2="6742" y2="50282"/>
                        <a14:foregroundMark x1="6742" y1="50282" x2="3933" y2="35028"/>
                        <a14:foregroundMark x1="91011" y1="12429" x2="94382" y2="60452"/>
                        <a14:foregroundMark x1="94382" y1="60452" x2="96067" y2="38983"/>
                        <a14:foregroundMark x1="78090" y1="6215" x2="78090" y2="6215"/>
                        <a14:foregroundMark x1="96067" y1="31638" x2="98876" y2="56497"/>
                      </a14:backgroundRemoval>
                    </a14:imgEffect>
                  </a14:imgLayer>
                </a14:imgProps>
              </a:ext>
              <a:ext uri="{28A0092B-C50C-407E-A947-70E740481C1C}">
                <a14:useLocalDpi xmlns:a14="http://schemas.microsoft.com/office/drawing/2010/main" val="0"/>
              </a:ext>
            </a:extLst>
          </a:blip>
          <a:srcRect/>
          <a:stretch>
            <a:fillRect/>
          </a:stretch>
        </p:blipFill>
        <p:spPr bwMode="auto">
          <a:xfrm>
            <a:off x="7805613" y="64701"/>
            <a:ext cx="1172372" cy="1165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7A6C24F-28C6-4CC4-9D46-07523AFA823E}"/>
              </a:ext>
            </a:extLst>
          </p:cNvPr>
          <p:cNvSpPr txBox="1"/>
          <p:nvPr/>
        </p:nvSpPr>
        <p:spPr>
          <a:xfrm>
            <a:off x="166015" y="1812094"/>
            <a:ext cx="8811970" cy="4780796"/>
          </a:xfrm>
          <a:prstGeom prst="rect">
            <a:avLst/>
          </a:prstGeom>
          <a:noFill/>
        </p:spPr>
        <p:txBody>
          <a:bodyPr wrap="square" rtlCol="0">
            <a:spAutoFit/>
          </a:bodyPr>
          <a:lstStyle/>
          <a:p>
            <a:pPr marL="214313" indent="-214313">
              <a:spcAft>
                <a:spcPts val="750"/>
              </a:spcAft>
              <a:buFont typeface="Arial" panose="020B0604020202020204" pitchFamily="34" charset="0"/>
              <a:buChar char="•"/>
            </a:pPr>
            <a:r>
              <a:rPr lang="en-GB" sz="1600">
                <a:latin typeface="Tahoma" panose="020B0604030504040204" pitchFamily="34" charset="0"/>
                <a:ea typeface="Tahoma" panose="020B0604030504040204" pitchFamily="34" charset="0"/>
                <a:cs typeface="Tahoma" panose="020B0604030504040204" pitchFamily="34" charset="0"/>
              </a:rPr>
              <a:t>The school’s values, above, continue to play an integral role in promoting positive behaviour choices in school. They are referred to when offering praise; children are rewarded with stickers and certificates related to the values – and the values are directly referenced when having restorative conversations with children.</a:t>
            </a:r>
          </a:p>
          <a:p>
            <a:pPr marL="214313" indent="-214313">
              <a:spcAft>
                <a:spcPts val="750"/>
              </a:spcAft>
              <a:buFont typeface="Arial" panose="020B0604020202020204" pitchFamily="34" charset="0"/>
              <a:buChar char="•"/>
            </a:pPr>
            <a:r>
              <a:rPr lang="en-GB" sz="1600">
                <a:latin typeface="Tahoma" panose="020B0604030504040204" pitchFamily="34" charset="0"/>
                <a:ea typeface="Tahoma" panose="020B0604030504040204" pitchFamily="34" charset="0"/>
                <a:cs typeface="Tahoma" panose="020B0604030504040204" pitchFamily="34" charset="0"/>
              </a:rPr>
              <a:t>The school’s restorative approach encourages pupils to take responsibility for their actions and understand the consequences of their behaviour on others. ‘Repair’ may be through actions or an apology (sometimes this is supported/facilitated by an adult).</a:t>
            </a:r>
          </a:p>
          <a:p>
            <a:pPr marL="214313" indent="-214313">
              <a:spcAft>
                <a:spcPts val="750"/>
              </a:spcAft>
              <a:buFont typeface="Arial" panose="020B0604020202020204" pitchFamily="34" charset="0"/>
              <a:buChar char="•"/>
            </a:pPr>
            <a:r>
              <a:rPr lang="en-GB" sz="1600">
                <a:latin typeface="Tahoma" panose="020B0604030504040204" pitchFamily="34" charset="0"/>
                <a:ea typeface="Tahoma" panose="020B0604030504040204" pitchFamily="34" charset="0"/>
                <a:cs typeface="Tahoma" panose="020B0604030504040204" pitchFamily="34" charset="0"/>
              </a:rPr>
              <a:t>As well as the relationships that staff build with children, the relationship between teachers and parents/carers is equally as important and is reciprocal in nature. Just as parents/carers may look to the school for support, the school may also reach out to parents. Having an open relationship, where any issue can be discussed, is key to a successful year.</a:t>
            </a:r>
          </a:p>
          <a:p>
            <a:pPr marL="214313" indent="-214313">
              <a:spcAft>
                <a:spcPts val="750"/>
              </a:spcAft>
              <a:buFont typeface="Arial" panose="020B0604020202020204" pitchFamily="34" charset="0"/>
              <a:buChar char="•"/>
            </a:pPr>
            <a:r>
              <a:rPr lang="en-GB" sz="1600">
                <a:latin typeface="Tahoma" panose="020B0604030504040204" pitchFamily="34" charset="0"/>
                <a:ea typeface="Tahoma" panose="020B0604030504040204" pitchFamily="34" charset="0"/>
                <a:cs typeface="Tahoma" panose="020B0604030504040204" pitchFamily="34" charset="0"/>
              </a:rPr>
              <a:t>Hierarchy, related to role in school, is not used. All staff offer the same consistent messages to children – so that children know that all staff have the same expectations of behaviour and that behaviour choices are dealt with in the same way.</a:t>
            </a:r>
          </a:p>
          <a:p>
            <a:pPr marL="214313" indent="-214313">
              <a:spcAft>
                <a:spcPts val="750"/>
              </a:spcAft>
              <a:buFont typeface="Arial" panose="020B0604020202020204" pitchFamily="34" charset="0"/>
              <a:buChar char="•"/>
            </a:pPr>
            <a:r>
              <a:rPr lang="en-GB" sz="1600">
                <a:latin typeface="Tahoma" panose="020B0604030504040204" pitchFamily="34" charset="0"/>
                <a:ea typeface="Tahoma" panose="020B0604030504040204" pitchFamily="34" charset="0"/>
                <a:cs typeface="Tahoma" panose="020B0604030504040204" pitchFamily="34" charset="0"/>
              </a:rPr>
              <a:t>The use of ‘Zones of Regulation’, and other self-regulation strategies, are explicitly discussed with children to help children regulate their emotions (with the support from adults), so they are ready to learn. </a:t>
            </a:r>
          </a:p>
        </p:txBody>
      </p:sp>
      <p:sp>
        <p:nvSpPr>
          <p:cNvPr id="5" name="Title 1">
            <a:extLst>
              <a:ext uri="{FF2B5EF4-FFF2-40B4-BE49-F238E27FC236}">
                <a16:creationId xmlns:a16="http://schemas.microsoft.com/office/drawing/2014/main" id="{8844BC9B-8D22-43A6-9949-3406589755F3}"/>
              </a:ext>
            </a:extLst>
          </p:cNvPr>
          <p:cNvSpPr txBox="1">
            <a:spLocks noChangeArrowheads="1"/>
          </p:cNvSpPr>
          <p:nvPr/>
        </p:nvSpPr>
        <p:spPr>
          <a:xfrm>
            <a:off x="0" y="143701"/>
            <a:ext cx="6172200" cy="512591"/>
          </a:xfrm>
          <a:prstGeom prst="rect">
            <a:avLst/>
          </a:prstGeom>
        </p:spPr>
        <p:txBody>
          <a:bodyPr vert="horz" lIns="68580" tIns="34290" rIns="68580" bIns="3429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ctr"/>
            <a:r>
              <a:rPr lang="en-GB" altLang="en-US" sz="3200" b="1">
                <a:solidFill>
                  <a:schemeClr val="accent2">
                    <a:lumMod val="75000"/>
                  </a:schemeClr>
                </a:solidFill>
                <a:latin typeface="Tahoma" panose="020B0604030504040204" pitchFamily="34" charset="0"/>
                <a:cs typeface="Tahoma" panose="020B0604030504040204" pitchFamily="34" charset="0"/>
              </a:rPr>
              <a:t>Relationships and Behaviour </a:t>
            </a:r>
          </a:p>
        </p:txBody>
      </p:sp>
      <p:pic>
        <p:nvPicPr>
          <p:cNvPr id="8" name="Picture 7">
            <a:extLst>
              <a:ext uri="{FF2B5EF4-FFF2-40B4-BE49-F238E27FC236}">
                <a16:creationId xmlns:a16="http://schemas.microsoft.com/office/drawing/2014/main" id="{FDAE34DA-8E4F-4956-83BF-38A6169FE48E}"/>
              </a:ext>
            </a:extLst>
          </p:cNvPr>
          <p:cNvPicPr>
            <a:picLocks noChangeAspect="1"/>
          </p:cNvPicPr>
          <p:nvPr/>
        </p:nvPicPr>
        <p:blipFill>
          <a:blip r:embed="rId3"/>
          <a:stretch>
            <a:fillRect/>
          </a:stretch>
        </p:blipFill>
        <p:spPr>
          <a:xfrm>
            <a:off x="166015" y="783522"/>
            <a:ext cx="971239" cy="903287"/>
          </a:xfrm>
          <a:prstGeom prst="rect">
            <a:avLst/>
          </a:prstGeom>
        </p:spPr>
      </p:pic>
      <p:pic>
        <p:nvPicPr>
          <p:cNvPr id="9" name="Picture 8">
            <a:extLst>
              <a:ext uri="{FF2B5EF4-FFF2-40B4-BE49-F238E27FC236}">
                <a16:creationId xmlns:a16="http://schemas.microsoft.com/office/drawing/2014/main" id="{28635764-D64C-4082-BDD2-A80AC3E7E9E4}"/>
              </a:ext>
            </a:extLst>
          </p:cNvPr>
          <p:cNvPicPr>
            <a:picLocks noChangeAspect="1"/>
          </p:cNvPicPr>
          <p:nvPr/>
        </p:nvPicPr>
        <p:blipFill>
          <a:blip r:embed="rId4"/>
          <a:stretch>
            <a:fillRect/>
          </a:stretch>
        </p:blipFill>
        <p:spPr>
          <a:xfrm>
            <a:off x="1231657" y="783522"/>
            <a:ext cx="963350" cy="903287"/>
          </a:xfrm>
          <a:prstGeom prst="rect">
            <a:avLst/>
          </a:prstGeom>
        </p:spPr>
      </p:pic>
      <p:pic>
        <p:nvPicPr>
          <p:cNvPr id="10" name="Picture 9">
            <a:extLst>
              <a:ext uri="{FF2B5EF4-FFF2-40B4-BE49-F238E27FC236}">
                <a16:creationId xmlns:a16="http://schemas.microsoft.com/office/drawing/2014/main" id="{5E7FB679-F59D-4D87-AB11-F7A1899003EE}"/>
              </a:ext>
            </a:extLst>
          </p:cNvPr>
          <p:cNvPicPr>
            <a:picLocks noChangeAspect="1"/>
          </p:cNvPicPr>
          <p:nvPr/>
        </p:nvPicPr>
        <p:blipFill>
          <a:blip r:embed="rId5"/>
          <a:stretch>
            <a:fillRect/>
          </a:stretch>
        </p:blipFill>
        <p:spPr>
          <a:xfrm>
            <a:off x="2289411" y="781577"/>
            <a:ext cx="948751" cy="903287"/>
          </a:xfrm>
          <a:prstGeom prst="rect">
            <a:avLst/>
          </a:prstGeom>
        </p:spPr>
      </p:pic>
      <p:pic>
        <p:nvPicPr>
          <p:cNvPr id="11" name="Picture 10">
            <a:extLst>
              <a:ext uri="{FF2B5EF4-FFF2-40B4-BE49-F238E27FC236}">
                <a16:creationId xmlns:a16="http://schemas.microsoft.com/office/drawing/2014/main" id="{075DC6C0-CCDB-4D89-A39D-E029B8AD5F33}"/>
              </a:ext>
            </a:extLst>
          </p:cNvPr>
          <p:cNvPicPr>
            <a:picLocks noChangeAspect="1"/>
          </p:cNvPicPr>
          <p:nvPr/>
        </p:nvPicPr>
        <p:blipFill>
          <a:blip r:embed="rId6"/>
          <a:stretch>
            <a:fillRect/>
          </a:stretch>
        </p:blipFill>
        <p:spPr>
          <a:xfrm>
            <a:off x="3332566" y="784022"/>
            <a:ext cx="937100" cy="903287"/>
          </a:xfrm>
          <a:prstGeom prst="rect">
            <a:avLst/>
          </a:prstGeom>
        </p:spPr>
      </p:pic>
      <p:pic>
        <p:nvPicPr>
          <p:cNvPr id="13" name="Picture 12">
            <a:extLst>
              <a:ext uri="{FF2B5EF4-FFF2-40B4-BE49-F238E27FC236}">
                <a16:creationId xmlns:a16="http://schemas.microsoft.com/office/drawing/2014/main" id="{19B4B45A-F026-4EA7-89F2-A5E3583D55BB}"/>
              </a:ext>
            </a:extLst>
          </p:cNvPr>
          <p:cNvPicPr>
            <a:picLocks noChangeAspect="1"/>
          </p:cNvPicPr>
          <p:nvPr/>
        </p:nvPicPr>
        <p:blipFill>
          <a:blip r:embed="rId7"/>
          <a:stretch>
            <a:fillRect/>
          </a:stretch>
        </p:blipFill>
        <p:spPr>
          <a:xfrm>
            <a:off x="4364070" y="781577"/>
            <a:ext cx="923546" cy="903287"/>
          </a:xfrm>
          <a:prstGeom prst="rect">
            <a:avLst/>
          </a:prstGeom>
        </p:spPr>
      </p:pic>
      <p:pic>
        <p:nvPicPr>
          <p:cNvPr id="14" name="Picture 13">
            <a:extLst>
              <a:ext uri="{FF2B5EF4-FFF2-40B4-BE49-F238E27FC236}">
                <a16:creationId xmlns:a16="http://schemas.microsoft.com/office/drawing/2014/main" id="{2412B677-3960-4A5E-A4FD-59C4B0B6688A}"/>
              </a:ext>
            </a:extLst>
          </p:cNvPr>
          <p:cNvPicPr>
            <a:picLocks noChangeAspect="1"/>
          </p:cNvPicPr>
          <p:nvPr/>
        </p:nvPicPr>
        <p:blipFill>
          <a:blip r:embed="rId8"/>
          <a:stretch>
            <a:fillRect/>
          </a:stretch>
        </p:blipFill>
        <p:spPr>
          <a:xfrm>
            <a:off x="5382020" y="778573"/>
            <a:ext cx="909254" cy="903287"/>
          </a:xfrm>
          <a:prstGeom prst="rect">
            <a:avLst/>
          </a:prstGeom>
        </p:spPr>
      </p:pic>
      <p:pic>
        <p:nvPicPr>
          <p:cNvPr id="3" name="Picture 3">
            <a:extLst>
              <a:ext uri="{FF2B5EF4-FFF2-40B4-BE49-F238E27FC236}">
                <a16:creationId xmlns:a16="http://schemas.microsoft.com/office/drawing/2014/main" id="{2C9BE16E-EAB3-3956-E734-EE2CBC424DAC}"/>
              </a:ext>
            </a:extLst>
          </p:cNvPr>
          <p:cNvPicPr>
            <a:picLocks noChangeAspect="1" noChangeArrowheads="1"/>
          </p:cNvPicPr>
          <p:nvPr/>
        </p:nvPicPr>
        <p:blipFill>
          <a:blip r:embed="rId9">
            <a:extLst>
              <a:ext uri="{BEBA8EAE-BF5A-486C-A8C5-ECC9F3942E4B}">
                <a14:imgProps xmlns:a14="http://schemas.microsoft.com/office/drawing/2010/main">
                  <a14:imgLayer r:embed="rId10">
                    <a14:imgEffect>
                      <a14:backgroundRemoval t="0" b="97740" l="3933" r="98876">
                        <a14:foregroundMark x1="44382" y1="9040" x2="8989" y2="36723"/>
                        <a14:foregroundMark x1="8989" y1="36723" x2="23596" y2="80791"/>
                        <a14:foregroundMark x1="23596" y1="80791" x2="69101" y2="85876"/>
                        <a14:foregroundMark x1="69101" y1="85876" x2="91011" y2="45198"/>
                        <a14:foregroundMark x1="91011" y1="45198" x2="58989" y2="12994"/>
                        <a14:foregroundMark x1="58989" y1="12994" x2="43820" y2="7910"/>
                        <a14:foregroundMark x1="80899" y1="19774" x2="35955" y2="565"/>
                        <a14:foregroundMark x1="35955" y1="565" x2="1124" y2="32768"/>
                        <a14:foregroundMark x1="1124" y1="32768" x2="19663" y2="78531"/>
                        <a14:foregroundMark x1="19663" y1="78531" x2="70787" y2="77401"/>
                        <a14:foregroundMark x1="70787" y1="77401" x2="94944" y2="32768"/>
                        <a14:foregroundMark x1="94944" y1="32768" x2="80337" y2="16384"/>
                        <a14:foregroundMark x1="78652" y1="20339" x2="42697" y2="0"/>
                        <a14:foregroundMark x1="94382" y1="30508" x2="49438" y2="0"/>
                        <a14:foregroundMark x1="79213" y1="12994" x2="36517" y2="1130"/>
                        <a14:foregroundMark x1="36517" y1="1130" x2="2809" y2="33333"/>
                        <a14:foregroundMark x1="2809" y1="33333" x2="12921" y2="77401"/>
                        <a14:foregroundMark x1="12921" y1="77401" x2="54494" y2="97740"/>
                        <a14:foregroundMark x1="54494" y1="97740" x2="89888" y2="68362"/>
                        <a14:foregroundMark x1="89888" y1="68362" x2="94382" y2="46893"/>
                        <a14:foregroundMark x1="95506" y1="66667" x2="58989" y2="96610"/>
                        <a14:foregroundMark x1="58989" y1="96610" x2="46629" y2="99435"/>
                        <a14:foregroundMark x1="30899" y1="88701" x2="6742" y2="50282"/>
                        <a14:foregroundMark x1="6742" y1="50282" x2="3933" y2="35028"/>
                        <a14:foregroundMark x1="91011" y1="12429" x2="94382" y2="60452"/>
                        <a14:foregroundMark x1="94382" y1="60452" x2="96067" y2="38983"/>
                        <a14:foregroundMark x1="78090" y1="6215" x2="78090" y2="6215"/>
                        <a14:foregroundMark x1="96067" y1="31638" x2="98876" y2="56497"/>
                      </a14:backgroundRemoval>
                    </a14:imgEffect>
                  </a14:imgLayer>
                </a14:imgProps>
              </a:ext>
              <a:ext uri="{28A0092B-C50C-407E-A947-70E740481C1C}">
                <a14:useLocalDpi xmlns:a14="http://schemas.microsoft.com/office/drawing/2010/main" val="0"/>
              </a:ext>
            </a:extLst>
          </a:blip>
          <a:srcRect/>
          <a:stretch>
            <a:fillRect/>
          </a:stretch>
        </p:blipFill>
        <p:spPr bwMode="auto">
          <a:xfrm>
            <a:off x="7805613" y="64701"/>
            <a:ext cx="1172372" cy="1165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474004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F622F53-3C18-45A9-AE84-B52B930756B8}"/>
              </a:ext>
            </a:extLst>
          </p:cNvPr>
          <p:cNvPicPr>
            <a:picLocks noChangeAspect="1"/>
          </p:cNvPicPr>
          <p:nvPr/>
        </p:nvPicPr>
        <p:blipFill>
          <a:blip r:embed="rId3"/>
          <a:stretch>
            <a:fillRect/>
          </a:stretch>
        </p:blipFill>
        <p:spPr>
          <a:xfrm>
            <a:off x="166015" y="857249"/>
            <a:ext cx="4405985" cy="2946137"/>
          </a:xfrm>
          <a:prstGeom prst="rect">
            <a:avLst/>
          </a:prstGeom>
        </p:spPr>
      </p:pic>
      <p:pic>
        <p:nvPicPr>
          <p:cNvPr id="2" name="Picture 1">
            <a:extLst>
              <a:ext uri="{FF2B5EF4-FFF2-40B4-BE49-F238E27FC236}">
                <a16:creationId xmlns:a16="http://schemas.microsoft.com/office/drawing/2014/main" id="{4CF97330-6892-4DD7-AA29-520A1141A3B0}"/>
              </a:ext>
            </a:extLst>
          </p:cNvPr>
          <p:cNvPicPr>
            <a:picLocks noChangeAspect="1"/>
          </p:cNvPicPr>
          <p:nvPr/>
        </p:nvPicPr>
        <p:blipFill>
          <a:blip r:embed="rId4"/>
          <a:stretch>
            <a:fillRect/>
          </a:stretch>
        </p:blipFill>
        <p:spPr>
          <a:xfrm>
            <a:off x="4980454" y="748155"/>
            <a:ext cx="3283870" cy="2977577"/>
          </a:xfrm>
          <a:prstGeom prst="rect">
            <a:avLst/>
          </a:prstGeom>
        </p:spPr>
      </p:pic>
      <p:sp>
        <p:nvSpPr>
          <p:cNvPr id="4" name="TextBox 3">
            <a:extLst>
              <a:ext uri="{FF2B5EF4-FFF2-40B4-BE49-F238E27FC236}">
                <a16:creationId xmlns:a16="http://schemas.microsoft.com/office/drawing/2014/main" id="{5A1A1029-3E59-161E-3B5B-544884D4A3AE}"/>
              </a:ext>
            </a:extLst>
          </p:cNvPr>
          <p:cNvSpPr txBox="1"/>
          <p:nvPr/>
        </p:nvSpPr>
        <p:spPr>
          <a:xfrm>
            <a:off x="166015" y="3803386"/>
            <a:ext cx="8811970" cy="3046988"/>
          </a:xfrm>
          <a:prstGeom prst="rect">
            <a:avLst/>
          </a:prstGeom>
          <a:noFill/>
        </p:spPr>
        <p:txBody>
          <a:bodyPr wrap="square" rtlCol="0">
            <a:spAutoFit/>
          </a:bodyPr>
          <a:lstStyle/>
          <a:p>
            <a:pPr algn="ctr"/>
            <a:r>
              <a:rPr lang="en-GB" sz="2400">
                <a:latin typeface="Tahoma" panose="020B0604030504040204" pitchFamily="34" charset="0"/>
                <a:ea typeface="Tahoma" panose="020B0604030504040204" pitchFamily="34" charset="0"/>
                <a:cs typeface="Tahoma" panose="020B0604030504040204" pitchFamily="34" charset="0"/>
              </a:rPr>
              <a:t>Values Awards and two Achievement Awards will be presented each week in assembly</a:t>
            </a:r>
          </a:p>
          <a:p>
            <a:pPr algn="ctr"/>
            <a:endParaRPr lang="en-GB" sz="2400">
              <a:latin typeface="Tahoma" panose="020B0604030504040204" pitchFamily="34" charset="0"/>
              <a:ea typeface="Tahoma" panose="020B0604030504040204" pitchFamily="34" charset="0"/>
              <a:cs typeface="Tahoma" panose="020B0604030504040204" pitchFamily="34" charset="0"/>
            </a:endParaRPr>
          </a:p>
          <a:p>
            <a:pPr algn="ctr"/>
            <a:r>
              <a:rPr lang="en-GB" sz="2400">
                <a:latin typeface="Tahoma" panose="020B0604030504040204" pitchFamily="34" charset="0"/>
                <a:ea typeface="Tahoma" panose="020B0604030504040204" pitchFamily="34" charset="0"/>
                <a:cs typeface="Tahoma" panose="020B0604030504040204" pitchFamily="34" charset="0"/>
              </a:rPr>
              <a:t>Year 2 Celebration Assembly will take place on Wednesday at 9:05am in LSH </a:t>
            </a:r>
            <a:endParaRPr lang="en-GB" sz="2400" b="1">
              <a:latin typeface="Tahoma" panose="020B0604030504040204" pitchFamily="34" charset="0"/>
              <a:ea typeface="Tahoma" panose="020B0604030504040204" pitchFamily="34" charset="0"/>
              <a:cs typeface="Tahoma" panose="020B0604030504040204" pitchFamily="34" charset="0"/>
            </a:endParaRPr>
          </a:p>
          <a:p>
            <a:pPr algn="ctr"/>
            <a:endParaRPr lang="en-GB" sz="2400" b="1">
              <a:latin typeface="Tahoma" panose="020B0604030504040204" pitchFamily="34" charset="0"/>
              <a:ea typeface="Tahoma" panose="020B0604030504040204" pitchFamily="34" charset="0"/>
              <a:cs typeface="Tahoma" panose="020B0604030504040204" pitchFamily="34" charset="0"/>
            </a:endParaRPr>
          </a:p>
          <a:p>
            <a:pPr algn="ctr"/>
            <a:r>
              <a:rPr lang="en-GB" sz="2400">
                <a:latin typeface="Tahoma" panose="020B0604030504040204" pitchFamily="34" charset="0"/>
                <a:ea typeface="Tahoma" panose="020B0604030504040204" pitchFamily="34" charset="0"/>
                <a:cs typeface="Tahoma" panose="020B0604030504040204" pitchFamily="34" charset="0"/>
              </a:rPr>
              <a:t>Mathematician and Writer of the Week will be presented in the school corridor via the office weekly</a:t>
            </a:r>
          </a:p>
        </p:txBody>
      </p:sp>
      <p:sp>
        <p:nvSpPr>
          <p:cNvPr id="6" name="Title 1">
            <a:extLst>
              <a:ext uri="{FF2B5EF4-FFF2-40B4-BE49-F238E27FC236}">
                <a16:creationId xmlns:a16="http://schemas.microsoft.com/office/drawing/2014/main" id="{5898B2CC-B821-4BFB-BF8A-E295257705E3}"/>
              </a:ext>
            </a:extLst>
          </p:cNvPr>
          <p:cNvSpPr txBox="1">
            <a:spLocks noChangeArrowheads="1"/>
          </p:cNvSpPr>
          <p:nvPr/>
        </p:nvSpPr>
        <p:spPr>
          <a:xfrm>
            <a:off x="137083" y="64701"/>
            <a:ext cx="8229600" cy="683455"/>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fontAlgn="auto">
              <a:spcAft>
                <a:spcPts val="0"/>
              </a:spcAft>
            </a:pPr>
            <a:r>
              <a:rPr lang="en-GB" altLang="en-US" sz="3200" b="1">
                <a:solidFill>
                  <a:schemeClr val="accent2">
                    <a:lumMod val="75000"/>
                  </a:schemeClr>
                </a:solidFill>
                <a:latin typeface="Tahoma" panose="020B0604030504040204" pitchFamily="34" charset="0"/>
                <a:cs typeface="Tahoma" panose="020B0604030504040204" pitchFamily="34" charset="0"/>
              </a:rPr>
              <a:t>Awards</a:t>
            </a:r>
            <a:endParaRPr lang="en-GB" altLang="en-US" b="1">
              <a:solidFill>
                <a:schemeClr val="accent2">
                  <a:lumMod val="75000"/>
                </a:schemeClr>
              </a:solidFill>
              <a:latin typeface="Tahoma" panose="020B0604030504040204" pitchFamily="34" charset="0"/>
              <a:cs typeface="Tahoma" panose="020B0604030504040204" pitchFamily="34" charset="0"/>
            </a:endParaRPr>
          </a:p>
        </p:txBody>
      </p:sp>
      <p:pic>
        <p:nvPicPr>
          <p:cNvPr id="7" name="Picture 3">
            <a:extLst>
              <a:ext uri="{FF2B5EF4-FFF2-40B4-BE49-F238E27FC236}">
                <a16:creationId xmlns:a16="http://schemas.microsoft.com/office/drawing/2014/main" id="{CC4AB453-D811-4D9D-9ADE-13E1CB89E86E}"/>
              </a:ext>
            </a:extLst>
          </p:cNvPr>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0" b="97740" l="3933" r="98876">
                        <a14:foregroundMark x1="44382" y1="9040" x2="8989" y2="36723"/>
                        <a14:foregroundMark x1="8989" y1="36723" x2="23596" y2="80791"/>
                        <a14:foregroundMark x1="23596" y1="80791" x2="69101" y2="85876"/>
                        <a14:foregroundMark x1="69101" y1="85876" x2="91011" y2="45198"/>
                        <a14:foregroundMark x1="91011" y1="45198" x2="58989" y2="12994"/>
                        <a14:foregroundMark x1="58989" y1="12994" x2="43820" y2="7910"/>
                        <a14:foregroundMark x1="80899" y1="19774" x2="35955" y2="565"/>
                        <a14:foregroundMark x1="35955" y1="565" x2="1124" y2="32768"/>
                        <a14:foregroundMark x1="1124" y1="32768" x2="19663" y2="78531"/>
                        <a14:foregroundMark x1="19663" y1="78531" x2="70787" y2="77401"/>
                        <a14:foregroundMark x1="70787" y1="77401" x2="94944" y2="32768"/>
                        <a14:foregroundMark x1="94944" y1="32768" x2="80337" y2="16384"/>
                        <a14:foregroundMark x1="78652" y1="20339" x2="42697" y2="0"/>
                        <a14:foregroundMark x1="94382" y1="30508" x2="49438" y2="0"/>
                        <a14:foregroundMark x1="79213" y1="12994" x2="36517" y2="1130"/>
                        <a14:foregroundMark x1="36517" y1="1130" x2="2809" y2="33333"/>
                        <a14:foregroundMark x1="2809" y1="33333" x2="12921" y2="77401"/>
                        <a14:foregroundMark x1="12921" y1="77401" x2="54494" y2="97740"/>
                        <a14:foregroundMark x1="54494" y1="97740" x2="89888" y2="68362"/>
                        <a14:foregroundMark x1="89888" y1="68362" x2="94382" y2="46893"/>
                        <a14:foregroundMark x1="95506" y1="66667" x2="58989" y2="96610"/>
                        <a14:foregroundMark x1="58989" y1="96610" x2="46629" y2="99435"/>
                        <a14:foregroundMark x1="30899" y1="88701" x2="6742" y2="50282"/>
                        <a14:foregroundMark x1="6742" y1="50282" x2="3933" y2="35028"/>
                        <a14:foregroundMark x1="91011" y1="12429" x2="94382" y2="60452"/>
                        <a14:foregroundMark x1="94382" y1="60452" x2="96067" y2="38983"/>
                        <a14:foregroundMark x1="78090" y1="6215" x2="78090" y2="6215"/>
                        <a14:foregroundMark x1="96067" y1="31638" x2="98876" y2="56497"/>
                      </a14:backgroundRemoval>
                    </a14:imgEffect>
                  </a14:imgLayer>
                </a14:imgProps>
              </a:ext>
              <a:ext uri="{28A0092B-C50C-407E-A947-70E740481C1C}">
                <a14:useLocalDpi xmlns:a14="http://schemas.microsoft.com/office/drawing/2010/main" val="0"/>
              </a:ext>
            </a:extLst>
          </a:blip>
          <a:srcRect/>
          <a:stretch>
            <a:fillRect/>
          </a:stretch>
        </p:blipFill>
        <p:spPr bwMode="auto">
          <a:xfrm>
            <a:off x="7805613" y="64701"/>
            <a:ext cx="1172372" cy="1165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345593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9152" y="1891236"/>
            <a:ext cx="7886700" cy="4351338"/>
          </a:xfrm>
        </p:spPr>
        <p:txBody>
          <a:bodyPr>
            <a:normAutofit fontScale="92500" lnSpcReduction="20000"/>
          </a:bodyPr>
          <a:lstStyle/>
          <a:p>
            <a:r>
              <a:rPr lang="en-GB" sz="1800">
                <a:latin typeface="Tahoma" panose="020B0604030504040204" pitchFamily="34" charset="0"/>
                <a:ea typeface="Tahoma" panose="020B0604030504040204" pitchFamily="34" charset="0"/>
                <a:cs typeface="Tahoma" panose="020B0604030504040204" pitchFamily="34" charset="0"/>
              </a:rPr>
              <a:t>Set high expectations regarding your child’s attendance at school</a:t>
            </a:r>
          </a:p>
          <a:p>
            <a:r>
              <a:rPr lang="en-GB" sz="1800">
                <a:latin typeface="Tahoma" panose="020B0604030504040204" pitchFamily="34" charset="0"/>
                <a:ea typeface="Tahoma" panose="020B0604030504040204" pitchFamily="34" charset="0"/>
                <a:cs typeface="Tahoma" panose="020B0604030504040204" pitchFamily="34" charset="0"/>
              </a:rPr>
              <a:t>Absence from school affects your child’s progress both academically and socially</a:t>
            </a:r>
          </a:p>
          <a:p>
            <a:r>
              <a:rPr lang="en-GB" sz="1800">
                <a:latin typeface="Tahoma" panose="020B0604030504040204" pitchFamily="34" charset="0"/>
                <a:ea typeface="Tahoma" panose="020B0604030504040204" pitchFamily="34" charset="0"/>
                <a:cs typeface="Tahoma" panose="020B0604030504040204" pitchFamily="34" charset="0"/>
              </a:rPr>
              <a:t>Target of no more than </a:t>
            </a:r>
            <a:r>
              <a:rPr lang="en-GB" sz="1800">
                <a:solidFill>
                  <a:schemeClr val="accent2">
                    <a:lumMod val="75000"/>
                  </a:schemeClr>
                </a:solidFill>
                <a:latin typeface="Tahoma" panose="020B0604030504040204" pitchFamily="34" charset="0"/>
                <a:ea typeface="Tahoma" panose="020B0604030504040204" pitchFamily="34" charset="0"/>
                <a:cs typeface="Tahoma" panose="020B0604030504040204" pitchFamily="34" charset="0"/>
              </a:rPr>
              <a:t>three days </a:t>
            </a:r>
            <a:r>
              <a:rPr lang="en-GB" sz="1800">
                <a:latin typeface="Tahoma" panose="020B0604030504040204" pitchFamily="34" charset="0"/>
                <a:ea typeface="Tahoma" panose="020B0604030504040204" pitchFamily="34" charset="0"/>
                <a:cs typeface="Tahoma" panose="020B0604030504040204" pitchFamily="34" charset="0"/>
              </a:rPr>
              <a:t>absence per academic year</a:t>
            </a:r>
          </a:p>
          <a:p>
            <a:r>
              <a:rPr lang="en-GB" sz="1800">
                <a:latin typeface="Tahoma" panose="020B0604030504040204" pitchFamily="34" charset="0"/>
                <a:ea typeface="Tahoma" panose="020B0604030504040204" pitchFamily="34" charset="0"/>
                <a:cs typeface="Tahoma" panose="020B0604030504040204" pitchFamily="34" charset="0"/>
              </a:rPr>
              <a:t>Avoid absence from school where possible</a:t>
            </a:r>
          </a:p>
          <a:p>
            <a:r>
              <a:rPr lang="en-GB" sz="1800">
                <a:latin typeface="Tahoma" panose="020B0604030504040204" pitchFamily="34" charset="0"/>
                <a:ea typeface="Tahoma" panose="020B0604030504040204" pitchFamily="34" charset="0"/>
                <a:cs typeface="Tahoma" panose="020B0604030504040204" pitchFamily="34" charset="0"/>
              </a:rPr>
              <a:t>Contact the school office each day before 9.30am either by email, telephone or via the app</a:t>
            </a:r>
          </a:p>
          <a:p>
            <a:r>
              <a:rPr lang="en-GB" sz="1800">
                <a:latin typeface="Tahoma" panose="020B0604030504040204" pitchFamily="34" charset="0"/>
                <a:ea typeface="Tahoma" panose="020B0604030504040204" pitchFamily="34" charset="0"/>
                <a:cs typeface="Tahoma" panose="020B0604030504040204" pitchFamily="34" charset="0"/>
              </a:rPr>
              <a:t>DO NOT take family holidays during term time – risk of penalty notice &gt; 10 days consecutive absence</a:t>
            </a:r>
          </a:p>
          <a:p>
            <a:r>
              <a:rPr lang="en-GB" sz="1800">
                <a:latin typeface="Tahoma" panose="020B0604030504040204" pitchFamily="34" charset="0"/>
                <a:ea typeface="Tahoma" panose="020B0604030504040204" pitchFamily="34" charset="0"/>
                <a:cs typeface="Tahoma" panose="020B0604030504040204" pitchFamily="34" charset="0"/>
              </a:rPr>
              <a:t>Avoid GP and dental appointments during school hours</a:t>
            </a:r>
          </a:p>
          <a:p>
            <a:r>
              <a:rPr lang="en-GB" sz="1800">
                <a:latin typeface="Tahoma" panose="020B0604030504040204" pitchFamily="34" charset="0"/>
                <a:ea typeface="Tahoma" panose="020B0604030504040204" pitchFamily="34" charset="0"/>
                <a:cs typeface="Tahoma" panose="020B0604030504040204" pitchFamily="34" charset="0"/>
              </a:rPr>
              <a:t>If your child is reluctant to come to school, share any concerns with the appropriate member of school staff to seek support at the earliest opportunity  </a:t>
            </a:r>
          </a:p>
          <a:p>
            <a:r>
              <a:rPr lang="en-GB" sz="1800">
                <a:latin typeface="Tahoma" panose="020B0604030504040204" pitchFamily="34" charset="0"/>
                <a:ea typeface="Tahoma" panose="020B0604030504040204" pitchFamily="34" charset="0"/>
                <a:cs typeface="Tahoma" panose="020B0604030504040204" pitchFamily="34" charset="0"/>
              </a:rPr>
              <a:t>See the Attendance policy which can be found on the school website</a:t>
            </a:r>
          </a:p>
          <a:p>
            <a:r>
              <a:rPr lang="en-GB" sz="1800">
                <a:latin typeface="Tahoma" panose="020B0604030504040204" pitchFamily="34" charset="0"/>
                <a:ea typeface="Tahoma" panose="020B0604030504040204" pitchFamily="34" charset="0"/>
                <a:cs typeface="Tahoma" panose="020B0604030504040204" pitchFamily="34" charset="0"/>
              </a:rPr>
              <a:t>Attendance Lead –Kerry Pope   Parent Support Advisor – Nicky </a:t>
            </a:r>
            <a:r>
              <a:rPr lang="en-GB" sz="1800" err="1">
                <a:latin typeface="Tahoma" panose="020B0604030504040204" pitchFamily="34" charset="0"/>
                <a:ea typeface="Tahoma" panose="020B0604030504040204" pitchFamily="34" charset="0"/>
                <a:cs typeface="Tahoma" panose="020B0604030504040204" pitchFamily="34" charset="0"/>
              </a:rPr>
              <a:t>Pittaway</a:t>
            </a:r>
            <a:endParaRPr lang="en-GB" sz="1800">
              <a:latin typeface="Tahoma" panose="020B0604030504040204" pitchFamily="34" charset="0"/>
              <a:ea typeface="Tahoma" panose="020B0604030504040204" pitchFamily="34" charset="0"/>
              <a:cs typeface="Tahoma" panose="020B0604030504040204" pitchFamily="34" charset="0"/>
            </a:endParaRPr>
          </a:p>
          <a:p>
            <a:r>
              <a:rPr lang="en-GB" sz="1800">
                <a:latin typeface="Tahoma" panose="020B0604030504040204" pitchFamily="34" charset="0"/>
                <a:ea typeface="Tahoma" panose="020B0604030504040204" pitchFamily="34" charset="0"/>
                <a:cs typeface="Tahoma" panose="020B0604030504040204" pitchFamily="34" charset="0"/>
              </a:rPr>
              <a:t>Coughs and colds don’t usually mean a child needs to be kept at home. We can keep their medicine e.g., </a:t>
            </a:r>
            <a:r>
              <a:rPr lang="en-GB" sz="1800" err="1">
                <a:latin typeface="Tahoma" panose="020B0604030504040204" pitchFamily="34" charset="0"/>
                <a:ea typeface="Tahoma" panose="020B0604030504040204" pitchFamily="34" charset="0"/>
                <a:cs typeface="Tahoma" panose="020B0604030504040204" pitchFamily="34" charset="0"/>
              </a:rPr>
              <a:t>Calpol</a:t>
            </a:r>
            <a:r>
              <a:rPr lang="en-GB" sz="1800">
                <a:latin typeface="Tahoma" panose="020B0604030504040204" pitchFamily="34" charset="0"/>
                <a:ea typeface="Tahoma" panose="020B0604030504040204" pitchFamily="34" charset="0"/>
                <a:cs typeface="Tahoma" panose="020B0604030504040204" pitchFamily="34" charset="0"/>
              </a:rPr>
              <a:t> in the school office and administer it, with your permission, to help them through their day.</a:t>
            </a:r>
          </a:p>
          <a:p>
            <a:endParaRPr lang="en-GB"/>
          </a:p>
        </p:txBody>
      </p:sp>
      <p:pic>
        <p:nvPicPr>
          <p:cNvPr id="4" name="Picture 2" descr="coten_end_logo_lar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15232" y="40742"/>
            <a:ext cx="1035899" cy="1035899"/>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325540" y="111388"/>
            <a:ext cx="4492920" cy="600164"/>
          </a:xfrm>
          <a:prstGeom prst="rect">
            <a:avLst/>
          </a:prstGeom>
        </p:spPr>
        <p:txBody>
          <a:bodyPr wrap="square">
            <a:spAutoFit/>
          </a:bodyPr>
          <a:lstStyle/>
          <a:p>
            <a:r>
              <a:rPr lang="en-GB" sz="3300">
                <a:solidFill>
                  <a:schemeClr val="accent2">
                    <a:lumMod val="75000"/>
                  </a:schemeClr>
                </a:solidFill>
                <a:latin typeface="Tahoma" panose="020B0604030504040204" pitchFamily="34" charset="0"/>
                <a:ea typeface="Tahoma" panose="020B0604030504040204" pitchFamily="34" charset="0"/>
                <a:cs typeface="Tahoma" panose="020B0604030504040204" pitchFamily="34" charset="0"/>
              </a:rPr>
              <a:t>Attendance</a:t>
            </a:r>
          </a:p>
        </p:txBody>
      </p:sp>
      <p:sp>
        <p:nvSpPr>
          <p:cNvPr id="7" name="AutoShape 5" descr="data:image/png;base64,iVBORw0KGgoAAAANSUhEUgAAAKIAAABmCAYAAABIi0q5AAAAAXNSR0IArs4c6QAAIABJREFUeF7tXQd4VOXSfrMlyZb03klCGhB6BwWkWBFUEFCsgNcCCnJV+AVEsOPFrhRREVERAUVEEBRp0iGQUNMgvbfNbrbnd2azMYRUsgkp+/nwSMjZU77z7tR3ZmzKy8uNsC7rDtzYHUiyKS8vL7+x92C9unUHkGgFohUFrWEHrEBsDW/Beg9WiWjFQOvYAatEbB3vocPfhRWIHR4CrWMDrEBsHe+hw99F+wEixaDUBiMM5eWwFwogsrHp8G+3DW1AywBRX16OuOJSJChUCJDao7uzAyRCgUX3qVRvwNeXM5CsUOHRED90dZLXev48rQ6H84rgJ7FHLxcHi96H9WTXtQMtA8RD+UWYdfwCSnR6SERCvBQVjPsDvSC0sYFKb4CtQACxwIalGYGWpJmuvBxC2EBgA2iMRtgLhPx3knwagxHlIMlHR5iWUm/A9ylZuFxahslBPghzkIKgTkfSomuY16H8Yjx6OBZjfT3xbq9wPoLuQySwgV2V42raUgr/x6dlw1YsQqCXKwRWyXtdyKv2oZYB4uyTF7ApLQddHOVIKlUh2lmOj/tEYf6ZeBzKK0KUoxzzo4JxtKAY65IzMcTTGX9lFyDKSQ5HkRD7cwvxeIgfno8IwifxqVidlM5AnB7ij+khfpCJhCjS6rDkbBLiihUY5OaMA7lFCHOU4XxJKVxtxXijexiiHGUMOrrup5dSMNDNGW/3DMeurHyWpuJ/vgAvdw3FhADPWjc3Pa8Ir3y+FYdiEzB70mg8csdg2IqElngZHfkcLQPEew7EIElRhkdCfPFrei7bcCFyCb5OzkSwXIIctRajvN1YXW9Jy4GbrZilX0aZBgEyexRp9SwtfxveG0N2HYWvxI4lXK5Ggx3D+6KnswPytTrMPXURJwpKMMzTBTsy86E1GuBhZ4dMtQYvRQbjuYhAGMvLMWLPccQUKhAsk+AmDxf8kp4DD3tbvp7OaMT+UQMQ4SC9Bhh6gxE/7jmBeZ/+CJVaC53egK6h/njzqXvQJyIIElsxbKwS8nq+UC0DxPEVQJwdGYhslQa2AhtsSs9FYqkKS6M746e0HJCNFyizx46MPMzrEoJsjQYbU7IxMywQOzLzEFNYgv/1jsSzJ85jSpAPHERCfBqfiq0398JIL9drgLg9Mw8D3JwxxtuNAfpiVDDmRXXiTdqWkYcpf5/Gnb4e6OXiiCVnE7GibxTWX8nC8fxirBnQFeP8rpWKyZl5eO697/F3bMJVKlksEmLiyH54YHR/dAn2hUxiV2kyXM9b6YCfaUkgqvBOz3D0cXXkfR67/xSSS8vwevcwloLFWh2CZBLszMzDwm6hSFWpsTktG7PCArE9Iw+nCkvwTq8IzD5xHr1dHSETCnGkoBgbh/TACM+agTjUw4V/Vx2If+UWYuzekxjn78lAXHQmHiv7dcX6lEwcyy/Gir5dMCHA6yo8GI3l+GTzHrz25TbUxhMJ8fPA+Jt74a6hPdAlyAcCEuvW1ZAdaEkglmFmeABLQRvY4I/sAqSoGgNEBZb1CsdzJ85jmKcrbvVxYyk6KdCbVWx11UwS0ZJATEzPxT3zP0FmblGt6pcASk5M97AA3DkoGpNG9YeHc+3ee0PeUAc5puWAmKwow8PBPvg5PRcC2KDUYEBqBRA3p+WgpF6JqMDy3hGYdeI8Hgn2Rahcgu8uZ+KDPlEY4OZkESB+m5KJI/nFWNW3C+6rIhENRiOeeHsdtu471SAbkOxQR5kEXYN9MX3cTRjTryskduIOgqnresyWAeL0o+fwW2YuOsulSFGpOXZH0owchoeDfbEvt5A9Wy97W3ZmalPNG4b2wLi9pzDS2w2OYiF+zcjDzuG90c+1cUDck1uIu/eexO0+7gzipWeT8Gx4IH7LzENSaRl+GNKD7U7zSszIxdj/foScgpJGq1upvS1G9e+CFx64FWEBXtZwT804bRkgUojmoUNxKNHrYS8Q4LUeneEsFuGZ4+ehMhjZW54VHohinR5fJ2dgfpcQpKnU2Jqeg6c6B2BHVj5iikpw8tZBmPz3GcQWlYLieSO9XfFh70gGcIFWh3mn49mpGerujJ1Z+Rjo4YzhHq6Yf/oS5kQGYW6EyVk5V1KKYX8cQ4BUgomBXvgzOx8nCxQQ2QDRLo74eWhPDglVXeQxf7zpT3y88U+UKMsa9bUn+9LFUYbZk0dj0si+cHGQQWi1H6vuYcsAkVRVYmkZThUpWCp2c5Jx+OVCiQqnikoQJDVlOFJVGiSXqhDuKEOZwYjMMg3bfzkaDQfDyfEo0Rs4rkgBcPKK3W1NKk9rLMe54lIGs5udmENCLrZiuNuJca5Eyaqcrm1eu7PzodIbMdjdGSqDAccKivmeRnm6QSKqOeuj1Rvwy4EYLPliGzLzihoFRjpYZzCiT2QQZk24BQO6hsDT2aHRErbRF20bH2gZILaNvWjYXSpUarz/w26s/mkf1Fpdwz5U5ShyaMQiEcaSmXFzLwyODoGTTIoOHn60ArHRSAJw4Ew8XvjoRySk5TQJQH6eLhjZNwqP3zUEkRTu6bhobHkg6ozlbCtqOV9s2UW5awexEFJh86bcMvKK8OTb63AoLrFBXnRtT0l2LoV7IoK8sPKlhxDmf3Xs0rK706rP1nJAJAAezCvC8ouXEVOgYFKDJcO9BGoPOzEWdA3B/YHezbrrhQoVZry1FntPXmqSRKx6k4OiO2PLW093VKnYMkAk9sxXyRlYcCaenQpLArDqy6R88eJuoXgwyKdZgUipvqeXfYPj5y83SSJWvUnKW+/+aC7nrDvgahkgEhNm0sHTUBoMzbrHLQFEkry/HYrFyyu3ID2n0GLPQ+Ght2dOwIyxN1nsnG3oRC0DxKmHYjkm2NzGeEsAMb9EiTfXbsf63w/DYLBckwwC4htP3Ysnxw9rQ/ix2K02PxC1RiO6bD+IPE3jQx2NfcymArFEpYbUzhaiWtjjFK754c/jeHvdb8gpUFjMPuQYo96ATW8+jVv6RDb2sdvD8c0PRGI+h/16EEq9vtk3rClApHzyfz/6AXKpPeZOuRXOcslV91um0eKbnUfwwYbdyC4ssaidS7HFsEBv7Prgecj+sXM74Gp+IBKFP7wNAPGPExcw442voNbq4eXmiMmjB2BU30jYikQ4fvEyPtv8F9uEJLksvSjztO6V6bh9YDdLn7qtnM8KRHpTJUo1HnvjSxyIia/kGpKUMoNOJBQ2WyqOYol3Du2Oj+ZMgYPUvq0Ax9L3aQUiOQnf7DyEN9f+hkKF0tIbXOf5yAP3dHHAihcfwtDunS0WCmrRh7DMxaxAvJiShZc+3YSDZxIsavc15P2QUzTt7pswd8oYOFchZDTks+3smPYFRGLdvNItFA938q18TxRAp//ENgIuyKq6qABq1dZ9eO+7XSBnpCUXqf5uof54+5kJ6F9RS9OS129l12pfQKR6aGJvU920rtyI765kcUmC3mjEHb4e/Dsi4JpXfGoOZi3/FscvXG72GGf1F0+E2afuG4HZE0fBzlbUynDR4rfTvoBI20dgpHJVKj81lBNP0RR0Jq7h4uhQroM2F9tTQDouOR2vr92OvScv1loU1RyvJbqzP75a8BgCPP9lgjfHddrIOdsfEGvbeGM5cJefB97tGc510VUXhU++23UU767fgeyCEpAD05zL3k6MpU+MxyO3D27Oy7Slc3ccIJJNdpuvB/7XKwL+1YBofmNEen3tq1+xL+YSkjPyYKyQppZ8o3QfQ7qH4fulT8C+iplgyWu0wXO1PyCS2vWX2nNpQW4VB4TqYqjI/snO/nXyFUk6xsSnYu32v1ldE/fQkktib4sf33gK/SJN9TPWxTvQvoBITZTG+npwZSABkSoGqesXFWgN9XDGxABvBDYwaFxUqsKh2ESs//0I/jx+AXoLMIcojfjMhFuwZPo4K/6u3oH2BUTyiBd1C8WjwabwDXUWy1Zr2WumPHRjmdukRqnp0rzPNmPnodgmB5xD/b3w4+v/gZ+HixWIrRmIlGmgl89N58ptmN1C9P+GEmmbQnqoCxlvr9+Bd9b9BmE9LevqOgep/I/mPoj7b+nTpPO0UwS3HoloJxRwE8+Z4YGsXqm3DUkz6nn47ZVMpKvULOHqWpYGInnP5y5nYOriz5GVX8yXpm5fVGdChdUaXcMYRRRQH9WvK5bNnAB/qzSs6RW2DiASgJ4LD+KAM3X5qr4U/1DIFscm4pvLmdy0s7ZlSSAS93D3sfNYtPonpGYXVKrlYF93PD72JgbhriNxOHkxFVqdvk5uopuTHG8+fR/uHtqjxQPnbUSC3nggOohFmBMRxB0dzO2MWUWT9Kn4Q5tJqu3F0/FYnZhWq6q2FBDp2kfOJuPFjzeyRDQzy0kSUmPO154Yz8DMLy7Fip/24cDpeM7O1GRCCIUCTBjRF4sevwseztY2ybV8MW4sEOnF9XdzwtqB0fCuIIRSyOVkfgmrYSexCF2c5HCtaGBELO+Re47jSi0tPywFRPKQv/r1byxYtQXULsS8HGX2eHHq7Xhi3M1X7WdsUjq27o/Bxj9PIC2noBK49MlO3m54Z+ZEjOgd0UaE0w25zRsLRCIi/KezP5YSBQpAoVaPbWk5yCrTsAQUCwSIdJJhqKcLHMUiTtv935l4bl9c09QASwGRwizExp736SYYqoRtPF0d8dkLU3FTj7Br3pZSrcG55Eys3roPv+w/DToHtTR+6PbBeGXaWGvwum5831ggkoPybs8IPNTJVP5J3Vr35xRCX0UKSUVCjPX35G6y9M9fXU7HsycuNCsQ6V4upGThhY82cq9sQYW3PLJfFL5eOA3UIbamRRKwTK1FXHIGpr76OTeH3/n+8wjwtIZr6pGzLQPEsG0HaiwlpQ7+y3uFY2oFbetoXjEO5l4NRALruABP7iZLL5ocliePneOXXH2529liSbTl6pqzCxVY/t3v+OP4edw2qBtenTauUV28UnIKEGglNTRE1zc/EKmr16SDMVDWQCSwtbFhED5YIREpRLPpSnalZ0zAI4LCrb7uHJAmiUjhnDWJqRRHueYBXW1FmBHijzE+7g15eOsxrWcHmh+IjXlWakuy4XImt6PjmB2APm5OGOzpXO/8k8Zcx3psq9uB1gVE2p7faYIA1QxXcAuHebty83bratc70DJAJA+4vkVH5Kq12Jaei8KKYnwCY4iDFDd7uXDTzYak+ii+15Dj6rsf6+9bdAeaH4ikbldeSuVBOvUtMvvo+KqLgCU0I6sePJOHPdTLpc45fPXdg/X3N2QHWgaIn1xMaRAQm7oFBMRhXq7oVjFSYmNaFl4/m8zEieqLeIvTgv0wPdSvQZclqb4qMR0rE1OvTdOVA92d5Txmzaca6ZZJHOXl/BnrVKpat7p9A3F1UhrmUMyxBtYM1bUs7x2JBxrYS9Ecw6ThltS/u+oiy6O/myPWDOhWyXekftsnL15BQbESijINnOQS+Lo5oWuIb5tm3xCL/XR8Kuj5KGDfLdTPEqWw7R2I6ZhzsubgNwHxzR7heKyCu1ifWCSptjoxHXNjLl4TTCeLYYCrEz4f0JWBSFLwy+0HsfSLbSimAUc2NjwFIdTPAy8/eidPp2qr69SlFExetAq5hQoeZvTVwmkY1C2kqY/TcYFI6cMZoX6sThuyKL0499QlfJGUdo1qrg7ES6nZuG3O+yhVqVktU+2LictoAy83J+z5eG4lAYKY4LFJGSgoUXJeuluIX2XQnALqOUUKPoe9WMRTCM4mZ/DPVAtNNS/EAopPz4HBWM6SP9TXHXFJGdwoqldYAHzdna96vKyCEpxJTGPGUKifJ385qk5XpWfJzCvGucuZKC1T8yjg7qH+lR3SqIziwcWrGYjuznJ8+fJjPCGhiavjApE2jgYFrR3Y7Zqqvpo2lcbwDvj9CLJrKMSvDkQq2l+44icu7A8P9MYdg6Ox5a+TuJyZxypt67JZGBLdGTuPnMXKLXuRkV8ErU4HucQeXUJ88eKDtyM8wBNrth3A+h2HodbpuTVJz/BA/LI/hqMCkZ188eWCx3jMxrQ310JZpoGrgxQDo0Oxbf9plGm16OzniZkTRzLhQqc3YsHqLTh6NhlFChWM5Ua+XmSQN5bNup8/Sw0Hvt99FN/sPAxqz6zXG3jAZZi/J+ZMGQN3Jwf877ud2LTnBAOZGlSNvbkH5k4eg87+tY8WbgBIOzYQaajP7IggzI3sxEPG61ozT5zHuuSMGh2O6kAkssRX2w+yOh49oCsWPHonU8r+jk3kl/v14uno5OWG6W+txeWMPL5sJe3NxoZHX7z19H348teD+HjjHyjT6Di/LRaLGHAERGIIff7y4+ge6odbZ78HhbIMdjymF1BX6UX54K0DsWTGOKarfbhhF0tQswNlZpw/fMdgLHtmAv6OS8TDr64B2YHV1y19ovD42KF4a912xCak83XoPFHBPvjfs5OaWgzWtoFI3jB5oxTekYlE7ET0JofAScb7SAPGa7MRzRtNVDMaFj4p0AsOItFVbUmIfEGk3NfOJWNlQs2MHzOIqtqIz73/PTbsPspAvG1QNBY+dhfmfvgDDp6OZwCt/r9HkZFbiFfXbIVQYDL4776pB17/chsTLHw9nPHGf+7F2csZPOmK2qGQs0NzWUg1nr6Uwud+5M4heOre4ZVAJJX91L0jEJeUXtnZbFS/KCx4bCzmfLABp+NT2EQY3jsCUcG+WLnlL+545ii3x5l1r2L5d7s4t057eku/KHQJ9sGHG/5gtUx1Ng/eNhB/HDmLE5dSKnEaHerHNLcm9v5uu0AkaUYTqvq6OfFICxo0SaqwakC7IUCkHSUJQ4PLqeiK6Gb0Isjmii9VsYNyoaS0TmlZXSJWByIV07/3/e+IuZQCvd6I+Y/ciR2HY/HtzsOcP3/xodsw+/5R6PrgIiiUalA7kldnjEPOP3aYGYih/h74etF0rNm6H19sO8AidPwtffDiA7dWApHU6LZ3n0VCei4efvVzlqIjekdya5MFKzbzXBiyKxdNuxt+Hs5McyPVTuA/vOZlLFy5BTsOxbJ0Jik3rFcE+j22hPeUWOaLpo1FKLVuee0L5BeV8r/RWI4h3Ts3NRLQNoEoF4kwxNMZUU7ya0IpVRHTUCCapRpPhfpnViBxHalVCWeEGpCpqQ+Iq+c9zOqO7CoSZSKRCC99tgm/7DvFgJ//yB2YNXEkoqe+gmKFimtiFk+/GwUlKnzyo0kikq357ZIZ+GzTX1jzy35+zPEjrgYizfj7+Z2Z7LxMfYWAKGAgPnHPMCxauQU06pe6TLz51H3s8RIQ03IKGWgHVs3H3A824HBcIqvc5bMnY1ivcPR9dCmrYVcnORZPG4fwQC92VvIqnJUvXn4MAzuis0L0rx4uDkyWNfewYU+vTAO5WAhH0b8NjZZduIIlcQk1BrQbYEA3+JD6gPjl/z16VaPP0jINnn3/+0YBMSLQG+vrA6KjDD+/XTcQSc2Sl0uS8fDZJJPNWQHE2e99i2PnLlcCkWpsNv5xnFUGHT+gSwhK1RorEAkZpIbHB3jBuyKDEVdcinkxl1Cs1zMwwxykmBzkw23oZp44x2Nvmzv3XB8Q33tuEvbHXEJGbhFL2YHdQvDJ5r9uCBBpDwUCk21tXgKhAAdWzMMz735zFRAnj+p3lcqlLH5Mgil80+ElIqXQpgT7sJQjruM9+2NwOP/ftiC0wUS4JSOKft8Sqz4gUuHUix//iENnEriE4K1Z97Pj8vPekw1WzZaSiCTZ/jv1Ntw/os9VWyOlfV208iog3je8N5c/0BKJBAjwcAWRfa1AZDaOBPdVpOXOFCsw8cBprn++kas+ILLX/JHJa6ZWeO/OnsygvFFAXDxjHAfOV/28lwPTZAR+OGcKnl627iogknfdY+riShtx6YzxiAjytgKRwNZJLsGEIG9WtzQDevz+U0itFvciOWhDs/5aaNpndSDO+XADvvv9CIdYxnAc8S68wHHEBAbi8jlTcDg2AZv3nKhRIlLjzsXTxyG/WFnprDRFIpLXvHDFZsRX8ZqpjualT3/kSQmkmo+uWYDn3vsOf59JqLQRaeZLz4df5b0mD5nuyeqsVIg8KhmY1MkbEqGQKWMLYxOwIj4VegrdAKC6lR7ODhxb/CunkCv/mntVB+IbX2/Hhxt2sz1IAKJ6l5/2nuLMCsXtvlo0DUfikrDqp73sCEy9bRAHi++a+yE0Wh0cZRLun5iWW1gZvmkKEOc9fAfmfbIRpxPS2COn+CNlS976ejunFilGefyLhezJ/1jhnFBGpn+XYA4Dkbnj5eqIJU+MRycf90qJ6OYkw6cvPIRhPcObOnWh7YVvqJHSGF83hDmagtakln9IyeLJVjR5PkQmRT83R968509dxK7MvGbvrlAdiAdjE3Hf/E+4JpoD7kIBN/+ksAhJuwMr57N0nPPe9wxWKrwP9nPHkbhktm0jO/ngnWcm8lxocxyxKUCkLhMf/rAbP+w+xjFCbzcnuDhIcfFKFn8xbh8czTnj9TsP89Aj+nb4uDsxQM9fzuQveHSoP8cWhUIbTKkgPRCoxw/rhecnj0GIb5PqhNoeEGlTOjtIMcrXHfKKsk4qxtcYjOzA2FbxCD+OT8H80/EtHr6hNNp7G3bxzD4iFJjYNyZe4tL/3MPz9tJzi7Bw1U/45UBMJVeRfi+xs8XsSaPw5D3D8cmmP/ERpfjUWkQE+eDbpU/gs0178PnP+yriiH0xb+qtGP3sck7xuTjK8cuyWRxHfHDhKo4jDu8ThWUzJ0Kt1WLSgpXsudMXgxQFkTG83Z2wduE09I0MwpWsfMz/bDMH2ykDQ/dNXyaa//Lyo3dh6m0DeCbNHXM/QEpWPj8T2YzLn5uE/lHBTVE8bQ+I9LQEuJ6uDhjs4cL9smtbjQloN2UXScqEyCRY1isCI71cWYJQ8PpUfCo27TmJ9LxCfmF3DopGNPXwFov4JVLA+mBcIn4/Goe8wlIOWo+/uSeiOvlAYivmkRtHziZxWtDNyQETRvTBsfPJzHOka0Z18uWsxrrfDjFpwt7OFg+MHoB8hRKb/jzOYOrk644x/bvySLfM/BLsOBKHfacusYMysGswRvfrgk4+bnws3RMNvTxwJgG7j59HXpECXYJ9MWF4b3T29+IvFR1Dz7Xip71QlWnQNyoYU0b3g5dLk+qK2iYQzaChWOJgD2dmRZv8EhvOtJi7QFwvEKtaleZoG/fhqZJloXSiuaqBjme1KxTg3gAv/DeiE/MS6WfratAOtG0gmhkrBDzxP0RXih8O8nCuLBWoC4jmgi4CF32OygxI1VMjKJGNgJ0dSveRqqdAuT39Xkg/C7gvD3WhLdXpoTYY+Y+h3Ai1sRxEF6NFeeuxfh4Id5CB8uLWVecOtG0gVn+06jUrZiCSXKKQDgGOhgJ529vB014MB5GYQeJhJ4avxB5+UjtuBkWdZ+nfCXQmCWsCJmUWTBKS5KGpIy0NFCL7tFSvR0aZBpdKVUhUqJCh0sDFVoS+bs6IcJQi0kFWpxnRwYHavoG4/komvkhKRzcnObzs7RiEvvZ28JbYMhiJaUPgrOrgWAIQFDIiKVmg1eGKSs3XCJVL4CwWXzP9yhLXawfnaH4gkiT67OIVqPTNl24jNUsSytPeFjd7ubJXTStPo+UOY9TWjsI+BLiaKvrML5LOQSxlMtJTcwq5S2xucSkKS5QgSj817ySZKBaJIJfYwt3ZgZnTFA4hmj/F2uyom2y1RcCkczemDXM7AFdjHqH5gUh383NqDi6WKC1GPqDQgwHlrD6pOVO4kwzupE7FQtgLaOZe/TSHvBIlE0ipGCguMZ2DzYXFSqg0Wmh1BuiNBs6C8CQ/9kb+ZVHzDpOqrnBeyOMk7h9RrIh+H+jtih5hgRjULRg9wwLhVhHzbMyb6WDHtgwQM1Rq/HAli+2pmlZ12FC1ptkeq4opqUjEtl2og5TrTEi1kkNxjQQyGhlMFM/T6fUckiDAHTyTyCxliuERFYto+wQmvl4DwFv9OqakzbXPxDE6koJU9GQrBvVV7B0RhLuG9sCgrsFMfJXa2TL1v/6vTIeAZMOAyD2iBeSZXp/3R0Z9bKECpwsVJuliXgw4E+jIGSDVRXxDcjqombuDrQguYjFTvyQkcdijvfbVUXaAUlV5xaVcOUcjKSjWRdy6pPRclChVXDxEnyQKVEMXAamCG8uxP6oJIRARuGgvKDDMp+PnMH0hWAnzQ9owGIltQ3FAqiOh2hO6PlXPjenfhVNoVCVHWQwaTt6BV/1ApJdRrFJz5RfNqSNbyNPFsc7m5TVtKNlJZXojj674F4emERb0Ck21JyZA1te/hoCXW6RAUkYeZwqyCopxNimDSy1pUhSRPSml1hhJR89JoBEKhZz+8nJ1YvvPSSaBXGrHSX8qnyQ70N1Jzv/uIJPA3lZUmYVgIFZIQspIUPUd3UuJsoyr4uiLUlBcymSGwlIVJGIxIoN9OH0WFeTN1+2gq34g0sbQN5s278KVTKRkFSApPYfVDWUL6Nvt7epYaxfVpmwsvVQlORwlKgYY2XEp2QVMXSJCwJXMfHYoqP6WKPfmoHNDrsl2ptHAkoiKlYgWRQl9Apq/pwu8XZ3475SRoLFllFVoypyVqvdEXyStXo8ytY6dIJVGx9ekks4OuhoGRPPmkJTJzC/GmYRU7Dl5kSlDIpGQjXEHmT2oZoImsbu7yOEil0Iutec/MjuxSfVU0Yr0V43OwLUclEslCjpJDerUT3lTsuEor0mqlv6upGNUav4/pbMIeLQaqmgJ1CwlBQJ4uzuib2Qw+kUGMfiokMijQvqR+iXHo6bzKvUGpJapmfVNpQlpZWoUavTcWJSmWxG4mZgrFLCnTmm/KEcZ/5Fb7cG6vmONA6L5TKR2qKDnSnYBdhw5y9y7+JRs2FE1nbDKSyS1W1HyWV2X04suLzeCSNQmu8p8dlOow2yf0f+vd5GjQp/2cXfBkB6dMbxnBKikCAK9AAADl0lEQVT8kaQP5XIJcCY771rYEbv7okKJv/OKcCivCPElShSQqtUbmH5mTvFpDSZzQyIUwV9qh1C5FBGOMgRI7eAkFnNQm4LlFEc0kzSu93na8eeuD4jVN4RUDZUw/nHsPHYdO4eLKVlQq7VVjHUTBcrsZV6Ph1oJU7OnWiV0QmASVngNFMfz83RBvy6dcHOPcKZU+Xs419jVn0wOTUVmRGkwILa4FLuz8nEgtwipqjIodAYGGZWqmlN+5CzZCW0QKJNiiLsThng4M/i87ey4eKsmZ6odA8hSj2YZIFa9GzL4ScVSQJhsSlOMLp+DwmVaHbNSSEXScTqdnltwkFdJMbvqDT1JUpHqJ7VONppYLGRvlX4mXh/Rk6iXDDlQBDiquSUHw8VRWqOHT9qcUnE0yyVfo0OGWouj+UU4kl+MSwolirkLwr/OkrRCxZJko4zMQHcnDHJ3RohcwgRc8XWEfCz15trZeSwPxJo2iCQmBYrJg1SoyPZToUSlYSeDflapNdBo9QxOsyYmZUmSjuJt5Cw4yezZSyXbkwbvULGP3N6OAVlXAJvsNyoluKwsQ5pKg3iFEqeLFLhYokK+Vse2nZkvSBanO9l2cimCZCY129PZEVFOMo5bmoqyrKsZdqBlgNgMN17rKakwPr1Mg3PFpThfomQQknNBs5tz1FqoDJSTMTk5FFIicAXLJVxeQKWo4Q5ShDnIeMo9BczrSgm25HO182vdeCAScHI1Og5WOzfyxZPTQPnkBKUK54uVOFtcysCj8gFSvTQ8XE2pugpfyOxpu9uL0dfVCYPdnRHpIEWgTAJPO1seuVYX0badg+FGPt6NByLZhSTBdmXlY2dWPrKVZRzqcCfVKzIBg+hYxPfTGMqhNOiRp9ZxjUqhTgcFcwINTFIlWgWdjzI5PL3KBkx2oMq/3i6ObN8RHauzg4QzN3ReUyOnG/kOrNemgkyb8qbERyy8hwSgdJUGZ0sUOFGg4OZHV5RqplMRrYqApi8np8aUjfmXuCrk8brE1A6S2bN6JfvOT2rPth39zqpiLfyyLHu61gXEmp6NQEcST20kFnQ5dNyB1TR4ikirRO2yE5hYN1Yn1rLoaMGztX4gtuBmWC9143bACsQbt/fWK1fZASsQrXBoFTtgBWKreA3Wm7AC0YqBVrEDViC2itdgvQkrEK0YaBU7YAViq3gN1puwAtGKgVaxAwzEJg9SaxWPYr2JNr0D/w+Yku9Ae+4IGwAAAABJRU5ErkJggg=="/>
          <p:cNvSpPr>
            <a:spLocks noChangeAspect="1" noChangeArrowheads="1"/>
          </p:cNvSpPr>
          <p:nvPr/>
        </p:nvSpPr>
        <p:spPr bwMode="auto">
          <a:xfrm flipV="1">
            <a:off x="0" y="1585912"/>
            <a:ext cx="14791749" cy="9313324"/>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a:p>
        </p:txBody>
      </p:sp>
      <p:sp>
        <p:nvSpPr>
          <p:cNvPr id="8" name="AutoShape 6" descr="data:image/png;base64,iVBORw0KGgoAAAANSUhEUgAAAFAAAABUCAYAAAAVgLC7AAAAAXNSR0IArs4c6QAAGCJJREFUeF7tXAlYldXWfjkc4HCYZ0RRUAEVFcUBzTFNS8tuZo5ZadfqWveqDWbd6s8ckr+8lt6/0rplareumWbmVKFlaaXgrODAoAjIIPPMOXD+3gWH8HSQj3MO3X9wPw8P8H17WPvda62997vX/uwMBkMdbiZLEdDZGQwGg6Wlb5ZDzU0ArdOCmwBah18baSB9Ah2DnR1gZ6WElhQXn2T0THZ2bSmD7TSwzmCA3mCArq7+N12rvZ0d1CoVHFR28ndbg1lXZ4BOXwtdbS1qa+vnRnt7FRzU9nCwt4dKZXMJbAMgwauorUNicSk2pl3FuZJyVNfVwcfRAaMCvXFvhwD4axzhoFK1GYi1dXUoKa/EvoRz2HnwJDLzCsUEOvh5YeLIvrg1uhu0GkfYq1SWKHVzZawHkOaSVVGFVecuYdPlq6KBpqmzizMW9QjB3e0DoLG3aQekKWrdqeQrWPz+l4hPTENTCUTn7IBbenXF0kfvQXhwgGikjZL1ABZU6/CXo0n4Oju/3nTNSEbI3BzUWNu/O8a28xVztlUieFdyCzDlhbXIyCsEzdhcUlEb/b2wZfmf0DHAR0zbBsk6AGm673Lkz6aiqsHnNCcUxfV0VOPrkf3Qxc3FZqZcUFKOmYvfw9Hz6eJ3b5QI4h2De2L1k9Ph4eJsA/ysnIXzqmswLO4IcqpqzGqeqYROKhVe7BGKJ8I7gp2xNlHbjl24jEnPv43Kap2i6pydHLF56aOI6dnFFoNonQYmFBRj4g8nUKqvVSQ8TXeYrwe2DutrEzOu0ddiw+5D+OvabVA6x3PgVsydhIfG32KLWdk6APdn5+OBw2dQrhBAriJCtBrE3z7YJgBWVeuw5IMdeG/HD7BrhUY/OW0MFt5/O9T2Vk8m1gH4Q24hpv90CmWKAbRDhKsWB8cMtAmA1To9Vv5zL97cHKcYQDqO5x4ch3lTbrPFksY6AFPKKjBqfwKKdXpFJuyossOU4ACs6dfdZj5w148n8WjsJnAdqCQ5Oaix5qkZuGdE33+/D6ypq8OEA8dxrKjE7PrPtEMuantsiInE6EBfWwgv1addvYaJi/4LWdeKleCH9n6e+Dz2CYS081WUv4VM1mkgK08tq8BdB44hp7oGtTdYRXABPcDLDVuG9oHGet/T2K8anR7rth/A6//8ClU1N56JXZ2dsHLeFNw1JAqOtllMWw8gdx47MnLw4ulkFNToQa1siiNnXmd7Ffp5ueOdAd0R5Kyxxcg31sG1X2V1DZZ9uAub4+JlOaOv/XVVQJ9nb28PrcYBs+8civlTb4OLs5OtLMB6ANkTXV0dDl8rxjvJV3C0sERmZYJI8II0jrgzyA+PdQ2Gr8bRVoJfNwgEsapGj81xR7BlfwJSMvNAzeRemJoW0TEA08YMxL0j+sHRwV7xhKNgpG0DIBsiYAQyr6oap4rKUKHXi7ZFerpBq7aHuhXLDAWCm81Sr406pGXlITXrmuQJC/ZHp0BfaBzVtgTO2L7tALS00//Ly90E0MoBtC2ARlK11mCQrZX6dyJSTUHgmlBfWwdDnQF2Kjuo7VW2WDSbw9o2AFbX1qGwRodL5ZU4mFuAlLJKaNUqRHt5IMbXA4HOTtCSEW5DP0gfzIkjt7AEZ1Oz8NOZFOQVliLQxx0xkZ3RPSQIfp6ucHJ0sKUc1gFIoUt0euzMzMXa5AwBsJIj3zBWnDh8nBzwhyA/PN09BN62Fb5RI8jKVFTX4LP9CXjn8wPIzi+GTq9vPJchgerv5Y4JQ6Mw996R8HLVQv0/YR1YVKPDa0mXsOlSluyHm1tHcws3JsAHq6O7yVLGlsk4867Zsg9vbd0vWtgcLUggR/QNx/LHJqJjoI8tzNpyDaSfW5d8BUvOpKJKwT6UIM4KaYelvcPhZBs2WMaBgO0/eg5/XPEhdLqWaTWeiXAfvGLuvfB01Vo7lpYByMkitawSQ/cdAf2f0tAG7ki2De2DQb6eNllQy3lMXhHuemY1MvOKFIPh5KhG7NxJmDE2xtq1oWUAcrv2elIa3jifLucgShN94t1Bvng3pqdNFtYkVD//7hgWvPkvxWwMZeX27tZ+3bD+xdkgQ21FsgxAnn9MPXQSB68VgaasNFFwjUqFXSP6IsrL3WpOkEeXU19ahwvpOUpFaMwXGuSLXX+bD18P11aXbVLAMgAra2sxIi4eyeUVaOYQrFmhuD8mJ7gqOgLOVrAyXOd98s1h/PWdbSCx2trk6+mKPasWoFOgT2uLNs1vOYAj98XjYlnrAaQWejiocfC2gWjn7GSxFhaVVuChpR/g5zMpin1w0577erphz6r5/x4AacIzfzqFb3MLW2XCxg7Q6DkjvxoVDpKsrU1c95F1WfT2Z6ioqmltccnfOcgXu1ctgLe7i0XlGwpZpoHkABmJsPL8JUVMtDkJfZ0csHt4NLq6aVu9MyitqMK0l9Yh4dzlFs+CzbXNA6hboyPw4UsPQ+Po8PsDyGXMycJS3P7dUdS0YhIxlfSp8I54pkeobPOUJmrv98fPY9ay9SivrFZa7Lp85ASfmjYWT04bKxFkViTLNJANUgvHfZeA40VlFpkx6/B0UGPr0ChEe3soXhcWl1VizPy/IT27ABxIS1KAt7uci3Tt4G9JcesnEdZA0T9Lz8b8Y+ckMsuSxBmZvnBJ7zBFvpDbtn/FHcGit7a2eP7RnDwkNGbdeQsWz/mDtebLJizXQJZmaMeo/fHIrKyxWBs4I28a1BND/bxu6As5ceQVleCuZ9bgSm7zQUQtDaS7VoNNi+cIQ2MDdsg6AGlCOzJz8cTRc4qjE0w7SC0c5OOOj2+JkuVNc4knbq9u2IV/7Dh43aFRS4A1fc8Ay/vHDsKSR/4gB0s2SNYBSAHK9Ho8fPiMLGnMxQYqEZJLmWe7dcLjYZ0kmtU0MYTt2IV0icIqKa+yaOZlnQy23Bb7uIS32Sha1XoA6QuTissw58hZnC+tsGhCIWTuDmp8NiQK/bzdrzMtmm5OQTHuX/wPnEnNVDIev8nD+h0d1Ih9fBLuG9UfjE6wUbIeQApCUz6SX4zZh88gW2GomzlT7urijC9HRINrRPonTrIM2138/hf4+OvDzfJ8LYFBSn/yqP74zyfus8XEYZtZ2FRofZ0BF0vLMevwGVworbBoe0V/ONrfC+sH9ZKjUEZfkSRl8JCc81qQCF7/biHY+PIfJaiyNVFcCpqzjQYaGyKI16prsD41Ex+kZUqkQqvZGnsVVvYJx4QAH6zd9i3WbvtOFsyWrPgIXkTHQHzwwiyJhbExeNYvY8yNEM2ZEfqppRXYeCkLP+QVyVlJdZ2hWTAZ/ssI/s4uGswODcJt7q54f/sBMVvudVsK3TUnB+n76IhOeGfhTLTz9bAFfW+uGdtqYNMWUrLyoFLbw6BW41x5JTZfycGxojKQCqsnYQ2iEQ52dgjUOGJmx0Dc6uOJ3Ox8/PWtz5CWdU1oKkvAI0k6LKorVs2fCh8P17YCr2000AgiO3/s/GVs3PMTuocGYXBUGNw9XVFSW4dyXoQxQMBzU6ugNQCJF69gS1y8lCkiTdZaorHhUo2LxhF/mTwa08cMhK+Hm62WK825w7bTQLZI0vN8eraEn3179Bx8PFwQ7O8NH09XuTlEkHkEmZyRi9zCUrnvYYnG8aCI1xaiIzpiwZTbMLhXF2ic2iaQyQTJtgWQjdFYOZsePpuC2E17kHTpquxjLeQBGuWvv4dnB7VaJYMy5+5hEoFF87XBFk3BBCxZ2h5AAdHAtWKdAMfQs9Wb4xAXn4gaXW2rDoOMAyJ38OxV6NmlPZ6eMRYDuofCTasR4Npgpr0RmL8PgEYJaJ6MWyFwNN2ky1eRkHQJP59NRWpmnkQX0Pc1NWMCQmA4q/KmEdd0MZGh6BEaJHQ8CVFGGfyOWtc2C2mlOm/MR6AYScqblTwQJ8ucU1iCa0VlsvvgkSVverpqnWQmZWiGl5tWAiYJphG031njTLv5+2rgjUCm1nENyd80ed66o4/jPpYRVv8G81SiE8oANJ0ZOep8ZvzNlox/CxB1dRKXbHzG/5n4rN4nmi/LfHLPuEnZpr0wvlepVOCPUS6jFtY2xEbznfGZsS2W5fOm7qSp9vI9/2+lRrcMIAWIj49Hr169kJubi3bt2kGtViMrKwsBAQG4du0anJyc4O3tDZ1Oh9OnT6OkpARDhgyBg4MDqqqqkJCQAEdHR/Tp00eeFRUVSWdYjvV06tRJQP/555+h1+vRt29fuLu7C0CXLl1Cx44dBdSDBw+ivLxcZGnfvr2U1Wq18PT0BMFj2wUFBRg8eDCcnZ2lbbbl5+eHlJQUhIWFSbtsg33x9/eXvjCxbPfu3Rv/V6J+imZhdmzSpEn4+9//jq+++goTJ06Eq6srnn/+ecTExEiD7MyAAQNw/PhxbNmyBV26dMHUqVMl3+rVqwVYCj1w4ECMGjVKAH3jjTfw0ksvIS4uDo888oi8nz9/vrw/dOgQXn/9dense++9h9mzZwtQu3btwieffILY2FgBddu2bQJ+dHQ09u3bJz+UxcXFBQ888ABycnIwc+ZMrFmzBtu3bxeZOZAE78UXX8TSpUtFCZiefvppLFmyRMq2IrWsgQSQoL355pv45ptvBEw3Nze88soroo0nTpzAQw89hEGDBmHr1q3o0aMHunXrJppGrZg7dy4WL14smrN+/XosX74chw8fxu7du0XjqC3PPfec5GU+gsMflqMWEcBZs2bBw8NDNI5ysKN89+mnnwqQBHDFihWYMWOGaC7/JjiFhYVYtGiRmKVxMDQaDT766CPRbA7KU089Je8XLFggZdi3VqSWAaQZUat27tyJiIgIGSma08qVK6WTX375pYBGs8vMzBQhKCxBYKcPHDiATZs2ibk++eST6Nq1K44dOybaSg2mthEgaiA1kQBERUXh4YcfFhPesGGDaBE1g5qzbt06AYX1ffHFFwJg7969kZaWJjLRbOfMmSN15+XlYdmyZXj55ZdlIJ599lnBhs+oeUePHsWqVavEBVDL2TZl6Nmzp1IMWwaQNVVWVqKsrEw6wRFk4v800erqagGUpkEQqGn87eXlJUDyPZ8xD7WGmkmTNk4srIvPCBZ9J7WB+VgfnzEv3QR/qKUEiO+NdTMPweQ7ysS2CQTr5N/MT7kpA39LQGZlZeMERC2kbPSdfMc+sT6FSRmA5PmE17MD+NkIe/42cyJtDDLnb75nOJu5fGRjakkW2EHyGD8BIAvtBuLPvuFshO3WB63Xbwtlxv9Fi4x18x3b45qRSeoF5bteRvbB+JyLI8bTGrlKqbuhcmNgvM0AZMVvJacjs7JaBPdycMBd7f3AD0k42v/6FQ4GWmZXVWN9ahYulJUjWKvBrNAghLpoJSLVKCS5wt1ZediRmSfPHwwNQn8vd/mbHdqekYu0skq51U6QNqdn42xJmfSHGBAYAv5olw7o4OyEE4Wl+DQ9G8/2CJUY7E+v5OB8STn+HBYMr4awDda75UoOMiqq8HjXYOEeWe/p4rLrIhM4BLNC2yPcTXHkassayNEd9W0CsiqqpeK8ah2K6a86t8e88PpTNJ7Gbb2Sg9ikVJTqaiXqisw0B/XxsGA81iVYvtbBwMw3zl/GWxevIMxNi+IGxvqfg3uhh4ervF908iLi84uxY3hfCfl48/xl/HStnpTNra5BjI8nHH9Z573Sq4vUQfCeOX4BB28bgFBXLXiH+bGERPxHZGdM7RgoS3GeXw/fdwS3t/PFit5hItef4hOxL6cAHbSaxqgIDszKvuG4xddToQIqIBMI4Ij98fINmHUDIqXi5WdTZQR/GD1AgoOSSsox/cdTaK91wt/6RIhQ+b/cnFx8OlkY6bf7dxfhK/S1mHzopGjQ+wMjweDg5NIKRHu5yxkIAVx44oIcUO0cHg0vR7WQrwxgX3Y2VbQz4fZBMhgEkelfl7Px9PHz+HFMDDq7OqO4Roe7vz+O9loN/jEwUgaYNwhiE1Px3egB6OKqlZsEj8WfRVJxOb65tV+j+dNKGIZMDVWYlGkgAQxwcsQHMT0lBIOm0GvPj1g7IBKTgwOwLDEFW6/kYvvQPtKJ+h0IkFNVjQnfH8MwPy+83icCOoMBC0+cx+cZuXimWwgmdvBHgMZRrr9SeFMAeUVCJjEucU6n4LMrOTgzfogAyPwE1xRAqtf7qRl47dwlfDCwJ6I8XTHh++MIdtHg3QE9JKiTA0IAz5VU4KuR0Y2Aae1VAmYr4o1aDyBH/pP0bMw7moS9I/shxtsDfz6aJFq4dWgfOZI0Jt7apDZ00DqJ9jJSv6BGh/dSMuS8hKL29HDFa30i0MlF0yyAjEd8+XSyAHi2AUC2YQ5Adj63qgbTaBHOTvhjl/ZiHR8N7oUR/t7iVwXAI2cRl1MgmmoE7LWocIwM8GpN0KdyAOnbxgb6yPX+73MLEe3thncHRIrKL09MxebL2fh0SBS6e7g2CsRJZfx3x3BrgDdio8JkdHmjk4AQyAO5hVhz4TJ6e9bXRQKhqQkbNbC1ABp97YepmfDXOImMnw+rv+hNsIwaeDi/GPPCfv0Ey/ggX4S4OLeGGlMOYHYlJxEXcez9fdzxYEiQfA+L/ux0USke+vmM/P9q7zAZVU4inDAEpH7dcHugj0w2sUlpiPJ0wyAfDxTq9PhzQpJ0cNuwPqK4tgCQkwRn4nvkkyx6rInuJt/vMq68jACeLiqTQTdexeVKgL6e/lhhUgbg6G8TJPDnrX7d4aJWy5LD6IeMPmpnZh6eP3URarv6r7Vx6SA+rVsoZoQEwk2tljvE9x06BX6sQqOyh85QB11tnSxZ/hLeUco81zALfzG8ryxLmKiBS86kYGtGDk6Ou0Ui/Y0mzFmYoP8weiBC6X8bek73wRl8Q1oWDo0ZCL8m1xn4bm5CIvbnFEgbxjIEeGmvMFmmKfSDLQPIxe3Hl6/KqIxr59fsx8MqamtxvqQC3+bmI6OiWgQe4e8l5smJx+j0qcl0AaeKSuXEbLifFwb7esoA0afty86X9eR9wYGNMYM0ey5lqDGPyjquvnsEPLG4DHE5+bJ+82wCBlcPaeWV8iW58UHXA8IBicu+hsSS8usUjbWyj5F0Q8oQbBlAGWnyeQ0c3o2ITYLNvASCkHE3YS6/ccfCGVN2DA18ImdvIVVlJ3H9t4j4nLsMnoU07Ztp/qZbRNmzNLNrkh2O9Kt+ayNcICiv+V1WMyatDEASAiQKuGckoRAZGSl7TdPEfefXX3+NktJS6ST3q6NHjxbezTRxmZN1NQs//fij7IFJdZGUaEp6Ni3DvS43//379282D/Pv3btX9rWUr2evXogIDzebv7S0FHv27oWupkb29yQwQkNDG0lfm/lAVjRlyhQhTAke+ThSQNOmTftNG2Q/7rzzTmFmjMTrgw8+KIyJaUpPT8fkyZPRuXNneZ+YmCh0GEmE34JtEGqKIJMD5AAa2W3TvMOHD8fIkSOFOGBesi0kd00TCVbKOmHCBCEiSK+RKuOAm1MOqzTwnnvuwfjx46XDRgqIDZomEph33HGH8HUcUbImZEbMsRskN8mwkBIzMjnUVHMaSEaHBCupM1JXJHeNrJCpDOQlyTlyEAng/v378fHHH/9G1gsXLoD92rx5swwgyVhScKTtzFmM1QBSsLFjxwo3SFMlo9wcgOQBSWexEwTK3IhSePKA1JZXX31VqHcSqkFBQb+pNzs7WzSFA8M85AHJ55k7vyAPSHKUvCM5QLLj5A9NEwEkOcy6aAUkhqdPny6aSFNWmJT5QHb24sWLwtYWFxfLqFETzAFIkBcuXChmRu0LDAw0S5OTGCXDTW3Jz8/H/fffjz179gib3TSR0yOV/8ILL2DevHnSNkEnOWpOs3m0wDLUbnJ9ZJ+Dg4Ob1UC+5zHAxo0bG7WVg68wKQOQpsuzCoJDVpnsLWl+02T0gUZikhpCep2+y1RbyC6TvT5y5Ij4M2o1zy1M/SU1k5pC38Tzj6tXr0pnaWrmfOuwYcPkvCMkJER8Ndsg5W/OB44bN058O9snkfr2229LnTb3gampqULP84fOnD6pQ4cOvxGKz0mtk/01JpoHKXNz5kYGOTk5WfLT1Hh6Zjo5VFRUICMjQyYlahQZaspDrTJ3fkHTZF76SJ4Ysl1agWlivayHMhMwAsf6mpucrPKBTc9fTc9iTSuuPxj/NZ70RmetTfM2l8+0LrZ3IxmUytoaOW9gzspMWKE/+P+Y7SaAVo76TQBvAmglAlYWv6mBtgCw5a/VWNnK/+Hi+v8GcmHtwfIrnewAAAAASUVORK5CYII="/>
          <p:cNvSpPr>
            <a:spLocks noChangeAspect="1" noChangeArrowheads="1"/>
          </p:cNvSpPr>
          <p:nvPr/>
        </p:nvSpPr>
        <p:spPr bwMode="auto">
          <a:xfrm flipV="1">
            <a:off x="4969170" y="3023234"/>
            <a:ext cx="7304567" cy="766979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a:p>
        </p:txBody>
      </p:sp>
      <p:sp>
        <p:nvSpPr>
          <p:cNvPr id="9" name="AutoShape 4" descr="data:image/png;base64,iVBORw0KGgoAAAANSUhEUgAAAFoAAAA8CAYAAADmBa1FAAAAAXNSR0IArs4c6QAAIABJREFUeF7tnAe0FFW6tp+KnU+fnMhRDGAEEXRQjJgTJjAjqDgGFMGAoow6GAAV9WLCLCqgCGMCAWUUw6hgwkBQgZNT9+lU+b+7GhC9zjVcnTvrrr9YvVinu7q66t3f/sL7fntLnudZgMq/6PA87xf/0k+d67ruD74vyzLi9T89tl7397jWT9yLI/2rgd7+JrYH7adAFQ8tSdJPYrj9+f/snJ/64tbv/fg7/5ZA/5qH/DGA4u+tDyUedvvXP7NKDw88FwTo3g+B93AAYdEeSDL+p+J08afk4Ln588U1LGQMw/HPDmguqqL7lxT38G8N9PZW8eMp7T+cJx7PQxL/toD6YzB/iTVaru2DKA5VXAdwPRvXdvEkBcdykRQJZBtJUsnaLmnToS5hE9dsOkdDvN9g8NzyZj74ziOgwVkHF3P8rhqqHEJT1f8doLcH7cdACPAcR1hR3hIURclbzE/5XmEteRvbzgUIH/0jq9w2INsPg+Rf0/XEQJm05cCxoDSu+FaYsWH55y1EFRlLsXj10wDf1BrUJkya2y2a26IkHZdJh9hIIbhtkUTGkSkMaqiqi2VkufecEEfuVkZQ0/54oF3XtWzbVoU/3Aqwqn4fG3+JxfkgO2Jqgyt5yLIAyEFyheUpuLKItg6SF/CtDs8ma7poioLlqsiyQ871aEoaNKck6ptMPqtrZ0MDRFWXicd25Nhb15CyIrw4sYzqaIhmy+PEGWl2LjHo3tth5lyJSChNworTkslRFbWRFZVxQ1WmL6ylwenI6CEeZ/0pii1JXP14Lb2qHG49vRshNfgDY/klz/wrg68jCaAdx1G3WuYPre/nL7fV6mzbxPIkZDw04QUVkR0o2LbNxlYb14F4xKEyVoAjWaRMk6nPt/LmBplrhkns1qOYoZM3UJMKUR2TiUU14hGX7gUeN44sZNhfv+XL+ioGdk7w8PllhIMax0xro3uZy43D46QNk4rCENfOS/DY6y6vXhekX4cIju2y99XraDLiTBmusWcXjV7lQd+9FIU9QnoAXdP/tUCLkdzmV0XQ2TLDJcnF82Q/wDieh+V5KJ6Epoog4pA2YMFHCV5e3YprGAzasZARg4spCCis3pTi1OmNOGoJR/VLc+spHUD3WNdgM/CqzVh6FbefkGTE4BhDb2unrq6BJdd1IhaJEJVySJJHKCgz4r4mFn5chKyanLRnG9NO68hJdyUoCBnMGdsFWXaxHbjt5Qamvqjy4jiZQb3DqASY81E9E2c7tLsOkWCI6nCWk/eBMQeVE9RdgmrED7T/LCP5eXP72TPyFu267jaLFu4jZxmsazDI2R5VBRrVBQEsz8S2NMY9U8d7GywmHBbl2AFFbGzJccnDSZavdf1IHlJlkobM3j0M7h5Ziad4DLimGUcpoTjcwouXRelTHeSxpUkumyt8is6EoVkuP7ScE/6jgdXrLGafH6DZdjHbHEYMjaKiMG2Jy43P2OgBA8O1mHCozuLVJtGiAuaPLSCkCdfnMWtZI1c9G+CuM3Kcsk85AUXCzhp81pjm8zqX9zdkWfU1rNqoMnZojmuOqSCgh/xc/F8O9BcNKYZetxZP78qwHVPcOaoARQpQ0+qy7+RmshQw5SiD0UMKufzZjTz5QYwDerUxeXg1pQGXJ99Kc8frLgd1d7jtzCJ2ubwOUw+iexqDerUze3RnDpmynnqzEDsV4uiBCaaf2oGzHqxl0aeFxAJZXHL0LUuz+KrOuJLC4o9NTr3HpHtRhjS675rktElVpxiLLo5TEFRxPXhsRQ2XPRVm4pEGlwwrRZdlPq7NsvjDDRw1oJrqcIiNyRaOulOlSHX525VhKuOxfz3QnufyTXOWfW5ooC0TpjBoMXtMmD/1CjDngwwXPGSgBzxG7RfgisMCHDQ1ja55PH9xnG4lQWwZalsMTr6nnZr2NC9eXMr5DzbzaW0B/XumWbXeZfwREre/HmbncpPGhgydO8d49oIYf34kyXP/0Dh+D4Mj9/DoVhZlt646nhTgw7WtHDVTokfc4fi9XW79m4OFSnXcYemEEjoUBUT6zPP/aOash2VG9s8ybWQxmqpw5ZMbeOLtCFEdduroks7IfFAfolc8xaIri6kqivpZ0dYcf/t49bNO4Zed8MNgmI+2Hq0Zl6F/2cTn9RGCmsEOxY3MH9+LE2/bwLpMBYVain5dwkw6MsT+f82wd1eHeZeVE9FVPEkik81w5sxNrKgt5KVLosx8rY3n3g1y1gBh/R3BayEbKOGUHXNkXZt/rHX54OZKrnumjVnvRLl/eBsnDCxD1cTDK5iey7cN9Rxxl07KSrPgApUla4LcvsQlqiZ56+oO9CwP+Y/8yqoEJz9hsHOJzZLLQVVLyGYdlq5Jc/MLCb5qkLHMABXRFmaOKufgvjGCWthPObcC/d9VpL8M1/9y1n8FWlhFe87knFkNLFqlsXsvg083uozeV+XBNzx26OBRjEG9EeLes+McMi1JzyL424Qy3597nsN3zSan3NXKxpTDK5cX8vRKg5mvuVxxZIo1dSrzPowi2xmuPTqAp7jcscBg2XVFzHsrw61LVA7dOUuP4iDNOZOv611KAmmmnVHGCTMl1jZmeHR0lEHdFC6Z3cyqjRYvT+xAz4qQH7s/WN/GlBcTdCpQuWlEKVFdwpVdFE8l58jUNKfJ5ixKC0OURUUqGkCR8+nsvxRo8YNZ0+HauY3cvUTm4oNsHlgiMjUHQ4LjdlfZocLjgddhwYQYR9zajG5GuPkcGL6rRputcMGsjSxZX0WvwiYWTejEw0sS/PU1iQsGm5xxcDGDr6rB06LceppE13KJE++wuWCoQ3lE4ZolMRQviywcriMII4OAazL/4jBPrmxiQ43CpSd3YGhPkaJZuOgUaKDKIksS5b2C7XrIkuS/J4v3txx5IPOkliRvqVa3M74/PBhuzaO3JuoC6JsXtXLbSx6TjsiRyulMf91D0jWuH+ZQVa5z8QNJZo0O8e5XJg++AaUFHvv30PhURPdNIUpCLuOPCTBqvyh3vprk5pdMTt0Lpp9azPUvNtOSCHLuEImKqggT76/lmP4Ku3SOseJrD10RZbJLUVSmLK4RD0t0igYIBD1cSUaRHfAUv7wXdSO27QMnKiRdFW5g+0r0h9P4l7CHf1jBItK7bX7Jg2zO5vbXWrjlbwoX/CnDhUcUcfjNLWxKhbjzuBx9esQ4dobNId2buHdMNybPr+exZRbZQBzVlOlRkuOOM1UG9YhjSzLPv1fH2lqPM/eL06UIDCKohmB20siScDcuFjqqYuO6qvCWKK6MK2KGK+Pg4shZJDeIpzjossKGZpe1NW28/3WGr75z6dEhyLABUQZ0FRkEKH68+aE1bw14/5Qy2DJAfwjQgib1PE8VI53nYj0yWZO7Xm/nhhdcTuvfzh0jK5m9LMk3rTZnDApSVhhi2oIG9ukT4Lj+5X71/emmFOvrcpQUKPTrGqEkomP5gEn+Q4vrSz4x5CEocFEPieInZwZoNwxSOahpyVLfmgNZo39PlVmLbZoTORpzGk3tNo2tErtUtHP3RR0ZNH4TrZZOn3KJsiKVbxskGrIKj58FB+1ejioo1u14alGhimzin9GxvzHI/dKv5fno7YEWk9G0bJZ9XMeaWomj9ovTOQKOrft+U1aE61RQyYKrgaQiKx4mLpaouh2VkKArNQ/TtskaEq2GTVO7RW2rwXetJl9sSHD0AXHueybJp3UhkpZCu+3gOREUXWNAF5OZI1UOnOYhZes5eAedvt2idO2sUxxw2Kd7IXtO+JJUVuXD6b2IB1IsX2Mx8v4cZw7UuPn4cnSRhGxh/AQaW4H+A6z1l4D9Q6C33oRti++auJ6FLKawJqH65JAsEKcx57KxLkNxNEDPigguHu05m5vnb6CmLc6p+8GQnQpZ+F6aKQvStGVUTFcl55pIZhRZSjLzz2GeWdREtLiMxvZ2/r62iL5VGfp2CdClMMOIwUUcOLWJUjXNq5O7oEoKpu1RGPaZFE6ftZmFH6g8e2mQITtEeO2zNKMfdjlxN5eZIyuQNGHB2jYQBOP4B6RtvwRkcc4Pgd4aRCzHxTQdPmsyMHIOJXGN3iUukhSkOWVz2C0f811TNRNP1Lj80ArfE65pTDHw2vVk6MghPRI8fEEZy78weObNOnbsEuKpFUGSGJw5OE5YauK4/ho9SyoIhnRefK+Jc54IMeGQDFceHkVRImxqMRg2PUEimeO4PTVWbWijT2WcWedXIdSsO5bnmDLXoX/5Zrp1D/P3j2SaZI3pR9uMHFSBIohCKU8W+U/qONso3V+Kzu943k8D7Xg2n29Mc+RtbbQYGj0K08y7oppOxQr/+CbHgTdnkNUAw3dvZ/b5XfzYv/jzdo6bnqMw4OJIcN/ZAQ7vF0JWNHKGzVE3bmSTHeLNq6JUxCNIkuJPbQeHD9dlOXR6ljH7ytwyPC4QoiVtcvQd7axucOmgZejVUeOwvg4XHtLJ9+8Pv2Mw7rEMVsbEDah0K4JxB7Zz6p+qiMgaiib7TCKS4K9lH+g/yqJ9BWhb6P1J6e17zdBn7fyAJeG4Ft80mQye3EDSKQI5x7WHwUWHRXj0zQQTnwsiqw57lSR57fpuOJLL3a+kmbKwnRuGR7nlWZtulRYvTSygOBAl67r8+dGNvPxxkHcmFdKxOICi5BUTcYubWrLsclkzRwzUeXxUIZKqkMg4nHxXglW1Ds+ODTGgexRVFsmc5d/nU+9ZXPqozRkHOKz4LMHmFo2nL4wxuGcYB43H/r6JHStC7LNDnIAW2JY//8/E1+2F4S337wnHmcfN88QrPw/8bPN7vfOngbY8m7aUzZAba/g2FaY07FASlnj1yiJGPdzG61/I7FBqkM7KrLiulEhQZdyTNSxcFeHZi2Tmvmsze4XDxKMsxh9RgWmr3Lp4M9MXKLwxuZRdKjTU7YBuTVt0HVXLLjtqvHF1KYosk7Fczp7VxMufSNx/jsRuXUI0tlmsrjHoWRUlnbIZPdvlrH2aOOVP1Rx9Sz1FMYlz99MYc2gR+17fQlBNs+z6boT10LZs438CtEhDxSufNookNK9NChVIvITZ+OB6Ir2UUZR8UbTNRwspbvvy08Iil3M5/e46Xl+vcdoglWfezDHxOI97XtP8ynHYLjZvfBHktatCVMYinPtgHR/Va5y7j8qijxKsroszoKPNvMsKCasqj73XwvinVGaMgDMHFiKLmxBhTYL2jEPH82oIxQw+mV5Nka7iOB4Xzm7m8bdlygsyGIaLIRXh2Sa9S+uYdFInLn7E5LQBWa49uYqnl2e4++UkA3cMMnVElD2uStCzqJkXrtqJsK768pcQH5CF/bnIkioKSb+a9H1RHp+tJZCvNlm2TCpnYjompq2Tc6A9C8msTdaBXNYhazi0Gw5tWYvWrEei3aQkLDPp+HJ/Jqm+0if/0KK3BgwxOobtcM2cGma9oTHlJHh+pc2nLRJGRmHH4gzH7B3kniU6T5wv07s6yDEzctS0trNbZ4viaJB3v9bJYPHSpQX06xBi3qoWznsEDu7axtOX9URTZZStQGcduoz5FjsS4dmxLgfsWIbkedy04Dvmvif71hEKSJTEPLoWKFSVaQwfGKWlPUe3cpXyggiO69KedlEUi41Jj4tn1XDifjHOG1KO0G0F0pZtIwsh1nF9FyRSU0OoQiIN9OVwkdo6fFWb5qP1Od5bZ/FFvUYy55LOKqRNyFmKL3YIe3YcxadmHcXNW7SvwksUB3N8OKWUiljQB1qWlJ8GWkyPrO3w0JutXPmkzdiDZHaqlrjgCQVVgjH7ZtizZ4Qxj7v8dbjMrp0kTpyR46Q9Wrn9zK5YpsTlT9Xw+EelnLJrhrvPLGLZ5yYjH07QKZBh+U3dKdY1PycXrQKG5TB+zjfYpspJAxwG7dQVRfKwTBtDkn1/J3gL1XOwMZGlgG+Fknj5kriLonlYkoFk69hCEbJlHM/BtDyytozlSLSbLu0ph28bPN7ZkOWtL5LUJFRk8nqnfynbJWUWYKhC8BRci4LgfsVntixqVOGbRVEV9rVPMQ1kV9wffh0hgJedDMuvLaZ/tyCaqgne5YcNNMKifZ8iSRiGxRMra7nocZ0De6W559wyDpqykTqrhElHmezdo4CjbjM5Zvd29uwWZOrz7fzHhaUcuWscz5H4x+YkM1/O0LPcZdSBMSRXZCwO8QAM6FVARPdzAjyRG7gOtrASD993e5JQS8QQiAfzbUeovn42I/mSmuvn7pagC2xoSRk0Jh2fB29MuGxqtqlpdWjLqSSzOqmcTc6WyJqQyMoYflmfxwk0HNGmIIKsraHqMrabQ0JDcjxUSSasJyiLqGRMiaaMii2pFOlZjt5TpqokQnXUJhIOMHVhhi8aVF8unXaqw9lDSgnqwkGqPwR6qwouOGXbtnjmvVrGzVHZu2OSpy7qwnPvbKYuUcCJA0MENJXbX/iO4wbHKRSjHg2zY6lEUNXwXBmbnN/zosp5hdnxrddG9YQSIqKFAFhY0hbgPBfTgWzWJGcLX+j4U7YxqfJ5jcna+hwtWRuRetqmhGmoJHPQmHBIWwI8DcsV5L+Dq+Qt0BMpnRgoN+BTpZ4kMqt85qDLLkHN9L9n2EKlD9EhlqIyluPj2jCeF6IglOKMgS6n7hunIibaFVRWfpbg3sUmtpnmpWu7+G6oNePRllP486MJPqwVFqxw3oA2bjujExFdPPh2Plr8+DaghS05Bl+25Njc4LBjtU51XPEJIL/7RwQOV8K1PSRN+Kz8hHJRcFyRXLm4soojxFVPIeuqZHMeiVSOxkSOhqRKc7uJ7WmYlothmdQnXdbVqjSbGq1Zk2RW8v1izjJ9YspzAkiym69UxYCpCrYsoYgmGuFbRORXbCRTzAgJSQQ9W3QjSfQtT5NyZL5uiuOKdgcXTt9H5oQ9Ze59pY3XvxaaYYBz9m9jwpGVHHhjLc1JlTvP0DlirzCvfJpjxSqDHtUqpw0q4Mm3E8xekmPZdVU8tryFB1fKZByFtqSBJQVxXZkh3ZqZd1kX4iFdcC4/bdFb8z9hePncOt8II6hIMZmFRYpyAE/QlTaCFW7PyDQmLTY02ayut9hQIwgiaGhTqGvJ0pJTcDwN15N8qtOTNcEqbSm+xP+yL+SKwOfZ+RLA9Uzf8mV0bMtGEQFUhfKgQtJtw7GD7FVpUBhRiYZVMjmZz+szrG8N+deWPY1e1SZvTCihLpVi2K0JNrbHfMO44mCb646rYENTltNnNvNVfZjDdsnw8Pkd2ff6L9mlayF3jijgpgU1PPpmGEMSirpLdbSedruAVCrDqqkd+aYuxZpNBpVFAZ5+x+TlLwPYtmhpSLJkQjVVMRVJ+Rmgt5bk+coinyumDIvXVtVRl9RoSudIZFS+a3L4rkmjKQdtpophqNjYvj8VAcUV+afq+a5CcsSgiebFLTnnlpxUljwCUg5dMimP2ijRChqbEpwxROWDdQ5vb1CwCdO7wuPhs0PMXp1l2dJ6lt7Q2U+jRNomuS6bkjkufbiJtzfHUSyd4QMS3HdWOa7s8MCyVq6eJ5NzApw6yOK+U+IoisPKtQbnzbLYoXOOJ8dUcPLMjZx1cCk7FCmcOKudmjYRJ1REUBAlk6BQpGyGt28soUe1QkMKmhMw/bUkL3wg49oS1cUuL18RpU95RKSyP7To7avDrXX+NusWFua4bGoz6HvFt5hqMZ6wUGHjkiue0y9xVVfCENbvqWhKklhAJhQETVGRHJNELsCenbOURHJUFIWpLlCZ+w+bs/b16L9DnOKYi+apfNUEZ9yxnjUzOtCQ1Rk5o4EPNoXp0zHASxeHefaTHHc9X8Pqv3bljvmbWLJOp6pYYdywEN1Ko+w75RsaklXccGyOc/6ToFqxtpHdu0Q5ekaST2oUhu4kM2dMAcs+a2FgnxKeeaeexZ+EeeQ8jevmpzhk1zDlIZmTH8jR0BbwqQJJk5BNIedYKI7HS+MUNN3i1DsTJCwRl0JYog9QDlMYcXjxkhD9u4YFx/Jf23bFtNq+IXFbH54oMR2Pzckc/a6sI0UsX3IKy8QjqqQYsqNMe9blrQ1lYLVz0kCTPx8qRFsbXVH5ri7FtfNFaV5MRHHICT46q3DpnAQn98sxeJcKbl+4mZakzldNGp9uNNlwZymaorOmto1T73excjKvXBHmnQ0O459s5uPbO/PIkhauX2DjSTpH7GLy+HkRJs61ePxNk0UTQgRcmaueb+SZscU8sDTD5EUyOxXnePWaCmYsMmjJtnDjCR1Y8VUTg3co5qG3RU+LyXn7RDjp7kY+2hiCkIpkycjpZnbsI7FmcyUPnZmkb+8Shl33LYbhEYho1GXiPh7hoMcLY4MM7hVB/WdA/3TDoojeHnXtOfpfU0OjWei7BEHYiPB0QK8Mz11STF2bzbBbWqm1IxzTy+GcA4Ls3SvCqg3tPL3K5vm3Dfp3Vhh/bNzv9Dz8pgbalChXDYPRB5dy+KRvCZfG0CWZz2ps3p1STCKRIl4Y5q0vW7nmqRRzLynn20Y498Es799RyYfr05z9gImZk+hRkeGtCUU88GaWe19p5cO/dmXOygbeXmMy4cQ4hcEQB95QS8ayefvmrjz2ehvTX4eppwYY0T8o/Clz3s9xy7xWnruiBDcLUxcm/IEvCScZvX8Bu/WOcMQt7Uw4UuHUQRFflCiIhFi2NsHZM7JknQihqM38CwL8qU+B6DH85a7DT9H+kxxqThjscf0m6nNxv4FRAK25aa4/IcjYA2JI2Ny1PMMtC4RP9ohrST64tSPPvpVgwlwVy82gEWXKcJPhu8boN7EWW40yop/HjDElNCYMAppMa0bhtLtbuefCIDEbJs3N8B9j4iz8oJVdqmXaUkFOfzDBois7oagtHHBjGNPNsGtHicXjdO5dZlLXkuKW0zriuBlcV0NRdGwcXvo4zUUPNrPypk78/dM2/vysSglJ7r+ogH16RVjxWYZzHjLYs2OW286qpkNMIZOz0FUVW05z09wkT64Mcdpg2KOnynfNOeqbDb5pkPj7+hg5FyJqmrljixiyUwHBn/LRPwiAPyJkhYKcyloM/st3rGkSdKaC61gU6TIPnmuzY1mAdc1ZupSFGT7DZF27ScDzWDGpnPVNKU69x8Mmg6LGOLt/G38ZXkmfy9aTlUrpV5Zl6eQOPLKyha/qJL6ry/DOhigzTpfZq1eUgRPruPAQm0sOKgElzJeb2jl5lsGNR2kM2TXGkOvWE48XMWqQxKj9SzjzgY2MP6aYIA7Tlzo0tBokkqKI0Dl8tyjHTK9j2shykuksx9/l4Gkxdihr5sbjw3xV53LT33RypkNlocn+O0hUl2q0Jm3eWeOwNhHxRQhR5AjDQtbx3K1isYhXKrKU4ckxMQ7fvYCg+qOs4+eIbgG0EAVG3reB+auieIieiDTdCiTmjtNYtVHmoSXNzBvXhekv1TPttTBCsH7mYpuKogL2ndSEFxBJUoADe6d55sJy9pu8li/bKqlUm1h9e1dGPtjAkjUFflktms4nHNTEhYd3YseJ63BcAbzLKbtWsD7hctx9GY7tnWTS8Z1Z22ZQpGrEAxnmf2Qx46UkL11dxDMrc4x/LuSni0Ig2qnU4MwhOvPeh3BAKPw2H24M+NWsIovOUgMXlZxlIXshn9xCE6ydhciMIJTPngRJJc5U8lq8qFxVv9QVyrBI0lzuP1vhpAExAqr+69awiPROuI+7lzQxYY6Lq2q+8Hpg13aeuKSche818HmNxKhDiv0bOX5qM1+2hbn7FJuD+8bpO7GOnBcENUifslZWTurCiDu/4pX1VZS4Tay6o4qXPm5n/WaboojHS58EKdSbeXR0d3a5Zj21uXI6xGweHaMQj+mMuM+ge7iNMYcWksxJNCZk3liX5uVVQaIxj51LU6xvCrKxXd9CzQt2QTB3ggsRFVs+jxcl//dHvlE+Xzd4eJLj5/4CRM1zUVWLoOZSEBWSmuR31Sqyi6a6fpN7ZZFHZYFJ5yKXYXsU0bM8IiS1Xwd0nkp1WLY2w1G3prF0HcW0uO04i9EHlGHJCpYgfhzTz0+fXGFx5fws1xymMmponN2vbqDBiPrFToVcz+d39uaqJ77loQ9KCNtZ3roxQIfiIDlbJpE2mDI/x9trG7niyGomLUjQlgz44m2RZKMqGdoMUVrHUDXRFOnguDrYKoaZRFODSHrQL3TyXHH+0AS9YJpImphZW9YjuFae4fO50vwKBkVVKdUT9KzwOHS3ADt3C1MeDlEUlogExO9r20gtURPk2SSPgK6gSXl2zy+wBB27PXv3c24j/3me+F5bbzJ4SguthiBXTF6fVMimhhTTXjVoSagYlsXlx0YY2Enl6LtTHNpHYeywQobf2cIX9RE82SBGiqtPibN0VZblX8WRvAz79JZob3dImxKJtE2bpWG4QTQrhatH/IrOtz5RYotnsy3fHSAHkUQG5Ald0MO1FDzNolq16NxBYVMiR21rBEtQBFvZ+m2933BQzyRnDyrFFRj76SpUFDn0rIxRGlbQFEGlivdFeZ+nwvILlLbR/1vKrq3Ku5RfErKtxfxHBcvPgy3Kb5fGhM2gm5rZ2Kaye3WOhePjTH46xf3vx1CcrD/dOsVSDOmj8OpnomwPEsolaZSLsJwAtpzzix1d8CWSkieXLBtPE8WP6gMp6AvFU3CcPBUq6YKHNHBsBbFCI2SnCHoyhq7QtaCWzsUhupcV0rtK4tEPmtAkhafP70xUAcOBK56uY+HqYrIieG13iN85vk8rj1zYhUBQmFLebYiAlmcyf7zi5udR+okzfp3r8C0aj+Z2m8NubWV1vUxMNygLStQmJLJCcHUFj7HF5wnaU7gb4edskaMKq5OwHTuvqSkKkrBAR5BFENNyZCxBWyqURDPs2UHm7+st9uul0bejwrx/WHzTGELRNC4Z2sKJ+xVx1owm5o+voqIwSFiSWdeSYOqrFntX2py4XyHssFTZAAAI70lEQVS3zG3gTzsFefhNlyVrAmS29N5tBUPcx8DKBv52dS8iqvJ9r57fmO76strvcPxaoP3QQXPa5vjbmvn7xi3KhGCVXZHq6H6bl2QINkzBkR1/DYmGJlaz4CkW3WMpP/c0bI931znUJjsiKRl2iGd47IpqzrnnOz6pLWRo7ySPj+3KvlM+55JDOnLGgAgvrTc4a1obbjDK2bvXMOXMXux00Zd0rY5zeL8M44/qzNAbN7O6KcjU4wOMHBJn9H01vPZlFNlJk1ajPuP4Y4vesyTBy5M6Ew/qbFlk9jtg+4NL/AagPY9ExmbkvQle+UKQ8Xl+V6zdqwwaHLprkD5VYr2fx1ebHRZ+bFGfjVCqZrn2mDBHDijAMy1kRSZtWcx7L830xS7Fdop37ujBKTM2snRdATsXbmLp5D6cfM86hvTpyLhhQb8Aun95O5MXORzdO83MUZX8aUodXzRFGLGXx7QRxYx8qImln6v0LnSYfq7oAwwz990EM5dK1LeFyfqU//eHsOh+JQYvX11KaVj1g+AfcPx6oEXmkck5jHqonvmrRKUkaG2F3sUtzLu8io7xLGm7ELAIYrO2TefYOzZxwynFHNs3wO0L0zzxlk1Qsxl3dJAz9g5x9fx25r8R4p3bNWa8UMOdbxbRvcBi2bUl3Ly4npwR4LaT8utlKooUxty/Cd0L8x+jqzjvgVqe/0TimL5BHhwVZtyzKeasDCHJOdRMI7efV8qI3Qp58+t2TnmwlVQujqzaOKKdLS8l0rvc5pVxUToURFC138VV/HisfgPQQMZwGPd4I7PfAdtxqYyEmTXKo0+FzPhnE7y7XvaLjT26WJSE0nxZU86jF4RZ+nWGSx4xfcJeKCslusuz4wL+osyjJzfx+tRKVqzJcOHjHtUxhaVXR1n0ZZaFyxt5blxHLpv9LQf3K2L/3Qp5ZsVmztq/mhsX5bhvscng7gpPjw0xc3GaW16VkFybkjBkLZdj+4pG9o6cfn8TSz8LE4xYJNOKH0sE0J1LPV4bF6V7cXBbv8nvbNW/DeisaTF5bivTlnmIwnOvKnjushjTlrRx1ysicxA5poysCl1Q4ZDeKR44t5zJL7Ty0FviPTE9RV1pc85AlxuGF7PT5ZtZMD5KuxTkyL+kKCuP87dLPDZnJcZMX8+nt/fh4qfXsezTCM/+WWWXqnLwsty93OSm+Qa9KhQWXBpi7vsWVy1sZWiXIPeMLmL87DoiToq7LurFubNqQA5w7YlRxjyY48NNqp+oVUQ9Fl0epV+lgqoGfmeM/cv9eqDFnaVtl9sX1XHjy5ofBA/rpfDw2DBDr/+Wz1vL89KSnyI5fqfp/t0dZp9Xysylddz2ShhPVAeSTMC1uOJQizEHF7LrRXU8enkBPati7HFVHcXFMZ6/QCUr6Rx9wybW3NuRO+d9w51vl9K3LMPTl5ZTFYFH38ly6eMu5fEMi8dHeeNTi7FzXQZUO0w7Q6dLUQRVVln+WYrzn0izRyc4Z2iQm16wWNMoNEaJqOqw8LIAe/eIENiuMfJ3RPw3AA2kLIfZy+u5bI4AVGZwJ4s5lxUz/skWnvtQ8VdL+Z8IBVkyKImqzLssQGu7ydn3WDS5Qn+U6Rg1eO3aOJ9tsDjp3jR/OSHA6XtrnP/IRkJaiJtPK2PxWomLZ7XyydRKln3SyIUPF2GGTY7u1cztp5Wz5Eubi+ZkEczLtDMifP51iplv2VhOETGpjT276CSdVr6oi2PkonmRVrEQy9nFgn3hOkQKOvdChUN3jfu8+R9w/HqgxVTLOQYL3m3j9AfEXepURjLMGRsQFBOnzWpkQ6OQbzx27mRy/TFRZr9pE1XT3HZ6BRvqTFasdZEdj/130uhRqTHy3maWfCPTtxhmnRuge2UEV9ZZuaaV8x9op9kKMvoAhYY2h7kfip0IIKC6fvNMIp2moU1HUmV0z8IS7cWugesGkEKiJ8Nnf1BEUeyvURcF0JbF/FsaXgT/MftMhRP7xwjo33eg/o6A/zagbTfLktVpjrlbLHmQ0CWX4/eymXpyzFeoP97g+iJqv85RTCvN2EcyvPGVzgE9Mlx1QhmdC4W9K3xdm+Wqp9pY1aT7wq3w3hE3SfcKjZwl812rTFYVzJpoD7ARKbA4L78hB77+KKvfNxb6VZxYmuFvCyHWbtjoEoRkGUVz0SWLooIcFZEAAdkhpEMoBAHF5bQhxQzsGSP8xyTSvwFofyMDg5Vrcxx4SwpH1f3W2LBsMqCLy5F7SexcrWM5Hh9967DgI5fPNmrYkvDXGgVymvJi3e+Da2h3SBj5ctf21RoJVQn4rQ6i00iwZ2LgZDWII3gNvzEyf54imhs8i4KA4y+LFqSHECECukOHuEOXUp1OJQrVJYJNC1AaFS1lEA8FCKmivBZLSfJsnuCUxT4foltVVfJ9KL/z8VuA9vyUbtVmg8HXN2JvWQUlK6JfQoAmlp7ZeJ6aZ8IEWK6wfBVF1vAsW7Ra+ltHCFVZLFNDyW+eIpqzdE387aBIDgFJR5NyaHKWoA4FYZWKIo3OxSZ7do/Sp1KnvCCI7pM+eWgUWSKsi1YuQV9ueX8LX7G1Jty6S02+n0wcgizLcxw/2krk98L71wPt5yquzepNBgMn1eFoBf7NiGnvM7l+25Ygi8T/eSbM57j8ZRmWTydKjk1B1KCyUKOy0KNbqU7XEoXKYpmSiEI0IBMNeER1lVhIJRwEXRXtYgI4G124ky0snGDtZEX41e8bwP+X1qn8d4PyG4F2LD7ZnGPgpBqUkFgk71Kou1QWOJTFbMqLQn4LVUlUAJQv0cWkD+oKxQUqXSoCFIVUorri+0dBQQoFW3C4+aZu0ZwjqFDRMpbv//AVDeGXvXxPSL67UHwjT5luPf4NQf5tebQAwrEdmtMWT7/VTreqANUFYuGlQkFIRbSaiZ1lhEv4qQ2+vudo89Dkz9nWsP17TdV/t+v8eovO76kkaE4J1zGRtu605VuiqBP/z4P2Wwbx1wMtfiW/PdoWn/z9NjVbtkLz90H7LTfzf/k7vw3o/8uI/EHP5gN93B908f9/2e0Q+H+I0hgaC6kSowAAAABJRU5ErkJggg=="/>
          <p:cNvSpPr>
            <a:spLocks noChangeAspect="1" noChangeArrowheads="1"/>
          </p:cNvSpPr>
          <p:nvPr/>
        </p:nvSpPr>
        <p:spPr bwMode="auto">
          <a:xfrm flipV="1">
            <a:off x="92869" y="937022"/>
            <a:ext cx="8217638" cy="547843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a:p>
        </p:txBody>
      </p:sp>
      <p:sp>
        <p:nvSpPr>
          <p:cNvPr id="10" name="AutoShape 8" descr="data:image/png;base64,iVBORw0KGgoAAAANSUhEUgAAAOIAAABaCAYAAACliYrPAAAAAXNSR0IArs4c6QAAIABJREFUeF7tXQWclNXXfqZndra7aVhy6Q7pUESlERAQJaQVDAwsQAlpFEXpDhXp7u5dWFhi2e6czs9zZmcZQp0V/Yufc/nNb9nZN+573vvcc+6J5wqsVqsVruaSgEsC/6QExglcQPwn5e+6t0sCLAEXEF0DwSWBp0ACLiA+BS/B1QWXBFxAdI0BlwSeAgm4gPgUvARXF1wScAHRNQZcEngKJOAC4lPwElxdcEnABUTXGHBJ4CmQgAuIT8FLcHXBJQEXEF1jwCWBp0AC/24gGk1m6AxG/mj1RtDvFosFFqsVlLgnACAQCCAU0kcImUQMuUwCefFPkVD4FLwDVxdcEvgXZtbkFqoQcycVV24lIyEtG2nZ+chXa1Gg0kKnN8JkNsNkJjASCAGRUACxSMQfd4UUHkoFfNwVCA3wQbkQf9SoEIbq5ULhqVS4xoNLAv+UBP4dGtFiseLq7WQs2nIIB89fR5FGD8pV50+x6KwW+r9NE1KjH6QRuQls/xcKhCVfEkgF9E8ogJtciq7NovH6Cy1RrWzoP/UyXPf970rg6QZidr4Kx67EY9XuUzh++RZrO2pSiRi+nkr4ebvDz8sDgT4e8Pf2QJCvB5QKOeRSMcjsNFusfI5GZ0SBSoPsgiLkFqiRlVeEvCI1sgtUyCtUs0lLCJaIRWhZpwr6d2qMlrUrw8ulJf+70PjfPvnTC8TT1+5gxqrdOHPtLrR6A2u6AD9PdG5SE81qVkDZEH8E+3qySekmk7IJ6kwzMjANKFBrkZ5TiLtp2Thx9Rb2nL6G7LxCvoSHmxyNapTHuwM6o1bFCGcu6zrGJYEnkcDTB0SD0YTlO0/gnUWbIRQIIBAI4e/jjrF92mNAx8Zwk0pKHthstcJsBXRmCzL1BqRo9cjQG5BvMKGIHDkWC5uvIoEACrEIHmIRvCRiBEolCFbIECyTQCYSQiwQoFCjw7LtJ7Bg4z4UqXUlgJwxuge6NqvN2tLVXBL4myTwdAGRnC3TV+3E99uOsSc0NMAbvdo1xOBnmyHE15NlYLBYkKzVI16lxS2VFnfVOgahlh0092ucH6cfHSugaX2oEAngL5OijJsM5ZQKVHJXQKLVYfnPx7B2z2kUqjSQSyXo1a4+xvZqh8ggv7/pPbgu+x+XwNMDRALe2DnrsO3oZRhNJlSIDMKcsX1Qr0okJCIRO1+uFaqxLTUHd9RaFJrMMFmt9x0yT/Am6doiAaAUiRAsl6KVjweMyZkYN2sNCorUHAJpUrMCZo/phQphgU9wJ9epLgk8VgJPBxDJHJ25ZjdmrdkDsViEulFlsXrKUPh6uDEAs/QGbErOwoHM/BIP6N/5Qumedb3dUVWjxwdfrUZmTiGbuK3qVMbSyYNdTpy/U/j/zWs/HUDccfIqxs9Zh7wiDRrVqIC54/qgfKg/aA14NrcIm1KycE9jW7f9rxqB0V8ihltCKjas2AGaLAiM5CyaN6EvvN3d/lddcd3n/78E/nkgqrR6tBk1AwlpOZBKxdg9ZwKqlQlhTXgwKw8r76VDbbb8Y69CIRQi8+A5nD94nmOO1Cb174jxfTpwiMTVXBL4CyTwzwKRMmDeX7IV3/50BAqZFIvfHoiuTWsyCM/nFWHBrRSoi2OHzj6s2WiC2WBk7SUUiSCSSTi97UmaxWzG2cWbocu1hTfKhfpj+QdDEFUm5Eku6zrXJQG7BP5ZIJ6/cQ+93/8GhWoterZrgPnj+3LIgpwys24mo9BkcvpVafOKkBlzG0WpWTBqdJxzKpZKIPNyh1/lSPhVioRQ9OcBmXw6Frf3nOLAP7VxvdvhvVeedbp/rgNdEvgdCfxzQKS0tS9W7cTc9fvg7emGpe8N5kB9odGEaXGJuKXWOvfmBAIUJKYjZv1emH5zHWlFUO0qqNi5CcSS+3FI525gO6ooIwdXV++GUaXh33093XBxxRQoHOKapbme61iXBBwk8M8BkbJlxn61FlsPX0LdqEis/WQYe0l3pudgxb0MDk0407JvJuLapv2wUpra7zUB0KpdI9To2AjXCjUo7arToNYhdsNeFCZl8F3MFguWvT8EXZtHO9NN1zEuCfyeBP45IFKa2ejZa/Dz0UtoUK0c1nzyOqeWvXXlNgfsnWm6/CLWhOqM3McebicxpzggNcqO+e6T13FVIce5vKKShHFn7mUxWxC39SCyrt3lw+naL7Sqg2/fecWZ013HuCTwdAKRHDWfLfsFi7ccQoCPB7599xVElA/F+Mu3nX5laRduIH7ncVgf8qpSUnjZEF9EBvuz5rpxL53zSk0mM15qUw9vj+yBT64nQFNKb+zNHSeQdu5aSf8qhAfgwIKJLvPU6TfmOvA3JPDPaUTq0LHL8Rj4yVJQCCO6UiT6PtsUW3QGiJQKSNzkJeGCx6ku0kikDXNvJDrUOwGVwgPx4atd8UzdKpAVrwcpPjnmqzXYdTIGNSuGY9vMMfg2MRPHcgpKlZlze98ZJB+/UnK/AG937F/wFoJ9vVwjzCWBJ5HAPwtEKj9auPkAPl+2ndPIZFIJrBIxhxwkHm5QBvrBMywAHiH+kPt4QCyTcKGh1WJB4skrSDhw7gFtSJ7SdZ8NQ9t6Vfl69kbad/KSrVj681FOUds1ZxziDSZ8cSORvbTOtvidJ5B69r5GdHeTYd+8N1E+NMDZS7iOc0ngcRL4Z4Fo71G/j5Zg39nrj3SwZKMqqxViNzkUvp5Q+HpBk5UHVVo2BA7xQTq2YbVyrO0eBhcBnhxDGw6cQ61KkfhlxmjkWywYcyn+AcD+3hjhNeKPh5AVe6fkMKVCykB05Z+60PWEEng6gHjlVhJGzV6Da3fT/lhDMRnNo1pMLBLiG0oIeIwXMz23AF0mzEViei76dW6MuWN6I1NvxBsXCYjOidDwa6wzdsO+Eq8pneXtocCB+W8hPNDXuYu4jnJJ4PESeDqASNqM+GfGzV3P60YyK+3ET86+ufYNq2HxxAHwVMofOIW04eDPf8DuUzG81Ny74C3UqRCOqwVqTLl294+BX3y1orRsXFmzC6biWkX6OjLIl9eIrkp+Z9+S67in0lnzcKcIkJdvJeN07B32dFL+KdFb5Ks0XKyr1lGl/oPxRYVMwibptBHdUSkiqOSSVFZ1OyULCzbtx4b95zl00b9LU8wY8RJr1GUJ6fglLds5IAoESDh0HvcOXyi5PvWjbf2qWPfpMNfockngSSXwdGjExz0FwU2j1TMIM/OKkJFXiNTsAtxOzmTtqTUYUTbYD01rVkTrulXg5+WOnAIV9p+7jusJaUikTJjbKWyOWqwWtGtUA7NG9USInxcydAZ8eO0ucg3OpdBp81W4+N2PnDpnbxQWmTe+L17u2Njpl0D0HPQhRrkgHw9OGidHUlZ+kY0356Hm5a5gdrqHG9FDUvUHeYMdJyaiivRQyPl6MqkY/l7uJfcg85wsjUBvD+QUqrmahBoRapGJrZTLHjHTdQYTMvMKmY6SzqOwEDU6Nz23kIumyXNM1yV5pGTl84RH39EzUlPp9EjOzAfly0cE+oImTmrEJ5Sanf9A/+n6RH9CjbiGUrIf9WqTzIijiO5D2VlZBUXQG0xwd5NzQgg1+j4ttwDm4vAU5Rp7uyvgrpA9IEqSeVJWHtRaPY8LP0+l7VmI8eGhd0IyoPNJITycakLLolB/b6fHwWMOfHqBWJqnosF44HwcRsxYhZx8FeeU2pd+9FI6N4/Gwgl94ekm59KqtUmZ+Dk126mAPiV8X/xhG4pSsh5w7CgVMlxZ+RE83JyjYTSYTEz/QewDtKZc/9kwpnFMzMhFr/e/QVxC6gOPTC/7w6HP4+MlPzEQHJuPpxIfvvo8PvhmK1QOk0PbBlUx8qU26DZpHsICfLFh6nBEVwhHSnY+Wg3/ghPryatMiRQX4u6VXNLP2wMjXnwG4/q0g9jBAbZsxwl2chEf7MopQ9GxYXU+59yNe2g98ksE+Xnh0MKJCA/wQXpeIar3/RAVQgP4HmVD/LD7dCzemr+BAUo5usH+Xpgzri86NqyG3CINqvb9AAaDsaQfdaqUwcEFb/Hv99JzUOPlDx+pcAnx98ZPX45C5Yggll2/D5cg5k4KujSthW/fGQh6L5S73HzYdP67vQX7eePzES+ie6u6/NWtlEwMmbocMbeSOH2YzhvftwPG9WrLMeeekxfj2t3774TAP6BLUyzYeAB6hz7TtcqFBeDCDx847fj7fwtEWlcSCNNzCjgEEhHkC18vJXszn21WC+3rVeXBbLJYcTArH6sTnSutokqOuwfPIeV0jI2f0aGNeOkZfDy0m9PzRUZuIXq8txg3k9JZW5ApPbBzE9ZqP2w/ztqBJpPEtBy88ExdENg6N6qBnaeugs7dfuwywoN80bpeFM/u1cqF4u2Fm1gr0TPSrF8lIogH6POT5oNm6Tb1q+L7yYOQr9Ki7aiZUMilWD3lNYybuw5X4pPQuEYF1qw3E9MRn5SBF1rVxYxRPfg7WgaMmrUG249f5kfv3a4BFkzox897/mYiOoyZxWZ989qVsez9wdAaTKg9cAqHclZ/NBR303MwbPoKTr6vG1WGNf7Za3dZqyyaOAB1qkSg1oCP+fduLeuwZgwP9MGYHm34HrmFakxbsROFGi02HzyPYD8vXgoE+njitW4tWEPvOh2LYdOXgzR3eIA3Vn38GqqWCUGRRodnRn6JzHwVmteqCLIsDl24AZ3RiMMLJ7E8Xp36A1Iy8xFdKYL/HncvjSeMSf07oV/7Ruj30bcsl+da1GbGQA+FjDPAjlyKR0ZuPvacjuXJvk+HxvD3VGLiyx3/20CktWD7sbMRl5AGT3cFvhzdC7UrhjO7G2lAms2pFRhNXGB8KDOfSaX+qNHAuLXnFNIvxMFifNBsLBPsx2VQBAZn2+4z1zBgyrd4tnk0dhy7zD9pBidTi7Q2mdpDpy/HnlMxOLBwEmqUC+GBTjw8J67ewXNvzkW7BlWx5N1XGCi7T8fgjZmrUSE8ENtmjIZULOKBcCY2AZ0nfMVMBzRQJvTrgP4dG6Pd6FkPADHubiq+nzyYTXtaS782fTlPZHMn9EW35rV5jf7yx99BozUgwNcDKZl5OLN0Mg/KEiCS9rRaMWlAZzbR6w76hIFIsqGJ8dqdFMwa2xtdmtRkE3zTwfM4G5eA1nWj0LlxdQZilcgg7JkzgZloyUXnqP3J3L2ZlIEWw6bzpEH9pSWInbFv/LwNWLP7FLq3roeN+8/iq3F9+FntQFTrjFjyzkA0qlYOby/ejOXbj2P5h0Nx8eY9zN+4H73aNsCHQ7pCKZfi+r109k2Qed++QTUM/HgpbqdkYsfscahRnt4zEZnZim8u3kwEhdzo3cWs/viRfjs7JhyO+/ebpsev3ELXifOY12bR2wPRvVUdfj5idiPAqU1m9pBuS8tGht7oVCaNrlCN+B3HkXPj3qOznAB4d0AXjO3V1uk6RwL1gE++x4Fz17Fr7ng29+6l5eDs0vfh56W09ddgxJBpy7D7ZAwOLXobNfnl29qxq7fx7Pg5aNewGr579xX4eLhhx6kYvDFjFa/X/L3dWaNMGtAFlcIC0Wn8V6gUGcTXVGv0mDG6J95btAUKxX2NGHc3jc3NVrUr8z0mzNuA1btPYlL/zhjfuz02HTrPQB/+4jOgxIUvVuzEjNG98OpzzRiI7UfPQu3KkUjOyGWC5mlv9MDgz75nIM6f0I/7UD4sAD99Mapk3ec4QHOL1AxESs6gFEdaAkwd2QPPNa31wDi+kZiOZq9PY86gH94fwuteagS2uoM+5bXd2k9fR8MhnzG7w+bPh3OmFmnEPJUWw19oxZr2i1W7mNuWvNyTv/kRe05dxd65byLQ1xM/Hr0Eo5nWzLaJr22dKH5HpCWpb7QerVc5kmlSqF24mYg+H3zDQLy+9tM/gbtHTvn3A/G7n4/g7UWbeb2yZ854Xq8Qu9vmlCwkavSsCbVmc0lI5I+klnMriTN2VOk5jxxKs2H31mS+9eQEdWfb3bQctBg+HZSb+vXEgdh48BzmrNuLKa93w5juNlPszwJRKhajTf0oTrvr2aYBlDIpg6Bdg2ro2qI23lm4kZMYrt9NZXPdbpo6ApFMTyLuWr/3DN4e0JknmZenfIeD5+OwedpINtneWbQJZAlsnzUGcYkZDMRuLWvj+RZ1MHb2GtSvVg4nr97moukFb/ZDlwlzEBHkh5+/HMVgoUaa32Ays9ZTaXUMRDeZBB0aVofJYsHg55qhUdVyTgFx+c6TGD9nLYZ0bcETx5Cpy3D1VhIOLZyEEH8vBiI59xRyCQrVOnamvDuwC3q0qYdXPv2e0x13zB4LuVSK95dsgVpr4HUpOfzWfvI6pq/YiRtJ6WhXvxo7s2iZM6FPexcQf2vQT1+5EzNX72YNQLOvh6cSC28n41RukVPaz/G6pFXOLt4CbXbeY2/3fItozB3Xlxf2pWkz1uzBFyt2sNlD6xHy8pFDIcjPE2eWvs9J438WiOXDArF12khIJbb9Pc7H3SsB4uJJ/TF34358veUQyyIs0OcBIK6aMpQZzeMS0zFgynfsnZ7/Zj/UrBCGZq9Ph9lsRoCPJ3swyXtNoKdBKpdLGYjPt6iNxRNfxufLd2DJj4dZJBUjgrDiwyEY/uVqxNxO4rUw0WHak/yPXLyJ51pEY1CXpgzEyhGB2DFrLJ9Lmudh+pHHaUSyAjqM+4qdKeQtJY1cqNIyEfXrLz6Dd/p3YiCqdAYM7dYSX63Zg7BAbyz/4FVElQnG58u3cx0sJX/Q+yTSafLGj5q1GndSc3iymTh/Izt0yOwnpxotE+xeY5dGfMzon7hgIzs7apQPw6bPR0DgJsOXN5KYcrG0jdZYKRfikHsmFvoiDZs/dn9lhbAAXqNULVs6egxyDPSYvBjX76SiYfVy8PZw40F5KT6R110bp45E23pRfxqI7go5+nVoyM4ZG/u5FztrSCNSRQsN2r4fLcHVW8kPAJGdNTUrwMtNgTPXE5BfpEKHhjVYm81evw8LNuxD7UqRCA/yYTHeSs5EfGIGxvRqh3aNqqHT2K8YiN+8PQApWXkY8vkyBgYBkZw1FD4Y8vkPyMlX83PTRHM5PpH7t/Ct/qhZMYyBSI4nAiXtXUJWDTmwHNvjgHj62l30fG8xA7B+1XKQiIX8rsgZ5O2hxNbpb6Dne4t4q4Vv33sF6/afxbo9pzG6Z1teE9I+KiO+XIX4pHRULx/OJjSdSw6isb3boV/7huj74bfsWOvfqQmHmsjj3Kd9QzaNXUC0WmA1FEAg9QAENicMOTh+OnwRzaIrcaGuTizC1Lh7SNMZSotDPp6A11whRQWNnmOSvxy/jLwCFXsnW9erggl9O/AAdbZduHEP4+eth0wsxsqPhiLI15NjbrPW7sGqXafQt31DTHq5E4xmC95asAGHzsdh47SRqBoZXHKLs9cT8MrHS9G8diVe71Emz4ELcZi8eMsDSQ7NfnW8DOjcFMOmL0Pz6Mr4clQP1hg/Hb2Eacu2s2k6b0I/fLz0Zx6MsNqcI+RlJuC+3LERz/rkMcwvUuOLN3oyawK1w5du4o0vV6JprYoY0KUZRkxfgQ6NqmP6yO6siTccPIfPv/8F5cNta0QyBfecicXKnSd59y4i3iIHFA3sdvWr8rYH7cfNhsFgKt5Gz4rq5cOw/qEECXIkvfD2AtSPKoPZY3vDy90N3/18FIu3HGRGvU9ee4EnoZwCNUbOXIm7qdn4YEhXLN50ABq9CTPH9EJEkA/6frCENd+qKa8hItAHRNPywy/HGYDUl3Jh/ujRuj6DkNavo2asRnxyZglptZ+HG757fwgqhgVwuGTkjFUQC4Q4sGiis0Ph947796wRrWYj8vbNgj75HDxrNYGy/ihAIOMyqp0nr6Jdw+pY8vYAFAgE+Oz6PeQ8FOspjbSCZFIMKx+CKkoFriem4/XpK3A7KaPYPBFh5uievB5zhsWNQEdaibQtgdneyJ1PHxpEdpNHT8RXZgubsI6J67S2Io1C96NjyXtnv65jopGItg8QCdn0dTyWztcbKV5HFS5i7g99Z5956FgyC+meZJ7TvfhYibjEi0lODGJiJ+DSsXwPkW3PSWr2PtLf6Tt6XroWPSNZADTDUYxSQn/jwmpaF9v2NLE3OtdRRnzd4vuSp1QqkfCz0zqTakupH45bIVB8j46n70wmC4dd7M9Az0R9pOe3vzcyual/1Ad6FrvnmfpN76JERsX7bNK57Ml2kKc9QaE04+sxx/7FQKQn0miB/CKSMlCcvQF6WXIZRU1phxd66tL122qF+tpe5B6YD6uFQglW+NRtDI9mEzFp8Q58/8sxdhJs+GwEhF5KLvotfCjkUJob8tiguJabHE18PVFZJsWSVTvxy+EL/ILIi/jOgM4Y8lzzkgyS0lzfdaxLAg9J4C8CIgEwORU4cg5IygbUBsBgZtc0hEIIZFJAIQfclUCgNxAVAUSVBeh7J5rVoEXO3q+guXXs/uwpFiG45wc4le6DFyYtgEgkYlPp9QGdsSpfhVz9/YwN++zsxK0ee4ifVIwaMiku7DyBbfvP8mxPO1C9O6gLXnu+pXP5qn/25q7z/gsSeEIg0kahag2w6kcIDl8G3Dxt2o4+FOwVi2At/p1rB0Vi2/ekcLzdIOhQH6hWDhDbzJvfaqb8FGRumQxzUZbtXFghhBD+HV6FrMpzGPvVamw7fhUanYW2CIbSzwt6vZEnAoW3B7wigxBcqxLXMv5ZSkXSktHuCmycuQppGbklYFz50atoURyL+y+MGNcz/i0SKB0QHXfptebmQ3D4NITbj0KgMQMyuQ2ABCorYKEAKSX4yiUQEAAp/8AqAGQK2zGUP0k8oxVDgWY1gPDAEpA+/KiauMPI2TOTSvP52gQmkUQI9/LlYZG4QV+Qj6Jf1y+fnPHE9msmznQocXcW7yoslIjhX6UMwpvUhOcTVNTL8oqw/9utMBc7g9rWj8LXkwawE8HVXBL4kxJwHogEQoorkTay3EmGaMk6iO6mQyBRFAPQtmOTXq+CpVZFSBrUgigyDAK51AYMWi+mZQI3E4Hb6YBIzhqTNaS3EmhVC6hV8ZHnsFotyNr0LnTJVzmTRaaUQiAgFm8BRD5e0GSqAZMVGZ7V8OovRUgq+B0aRkru9fNEi57toAvydSrp+9EOATe2H0X6+Rs2B4RIiG/fHYhnm7poFf/kIHSdBvwxEAmAlLjLH2LevnAdwiXrIM7Mg8Ddi0FoFQqgF1igqhwC91d7Qx7++zmY1oJCCPafBW6kAkZyWZHZKgI61wdqVLD9TiaoxQx1zG7kH1wEmVIGiUwMo94AoVgEsUwKSZmqMFlDoajaESKfUGzYfw6ffL+NE6nJq/Zgu58rSEnIA0d0x878Iujt3sNSDIfsXxnKr285CEuxM6p25QgOSttLfxwvRc6dvEIVKPufvJW0Iao9TasUtyz1oZTmRR5DKqOibcodazWduRiVKd1JzeJcz4rhgZw693AViON1aPqjLdZ7PFOXY26laeSFjE1IRcWwwJIyqd86n+KFyVl5iIoMdjrJmmhYmtaqwOv6p7T9PhDtICRNSO5ynIuFaP0OSOLvQkDrQaEIVoEQBUHuEPbpAvem9ZzOvwRd714qJVICdzOLzVURrB3rQhBdkbWNMekCVKe+g8BQABO5ui0CSNzcIJIoIAnyhazRaAikIQ9QZ1AtIsWvKGmZXNMSiYhDAlQSQ/EfytQn9/nkIV1RsVk01iZllBqM6uwCxKzdBV1ekW3CsAJ75o5HncqPxhdvJGXgo29/wpRXn+eBTHmN43q2xfkbicgusFUHUO4osxSk53I/1To955peik9CqL8PalcK5zrGE1dvc95kzfJhoLQ5SslqULUsP2taTgGa1arINXX0riibJ9TPi7NkqEqhSplg1K9ShmsCr95JQXJmLqee0e85RWrcS8uGRCxG0xoV2MVPk9nOUzHsjabqllc6N+U6QOof1SLSp06lCJYpJdg3rFoWS34+ynFRilGS7CkGSf2kWCD1kwLjJ2PuoEirR8voSiwPCs6rNHpcvZuCIV2aIsDbg3NFD128wf+vWzmSa1Ev3kxC1bLB3EfKgy0X7M+lVtEVIzjr52TMbY6HUtkXBeZPxd6Fh1LO/Ro8dRlmj+712JzXpwSYvw1EuylKmtBkNsESdxeStTshjo2DSCwvAWG6yADvWZOhiHgQELQRjPF2MkRxtyFU6yFQKiAoFwYBBcMpjGFvegNw4Dxw/hZfEx4KWLvWg0l9Hvr4fTCqsqEt1EIiU0DuGwShWAaByAy35q8DnlWKQ/APitOW00jbqNFSVMDmNMW9rt9LxehZa7mw2M/HA0e/m4wliRm4lK8q1fug8qjLK3egKDmTzyMZUaD/cXthUFY/DWi6Jw3m3WdieXAQ+wCD5FQMJr3ckQfY7PV7mX6DNAolErzRvTX/vU29qpi+ahcm9u2A7SeuoGOjGth7JhZVy4WgTLA/Z6w0qlYePx+/jIn9OnLK3MKtB1lrUErd6j1nMKBTYyz75QReeqYuthy+wBkslO86ku5xOhbNa1ZARn4hvJVu6NaiNsfK8tUafL/9BD/fqO6t+brfbjvGQKdMozV7TmPkS88wmBpElcW89fvQt0MjLgZWKuTIK1TjXFwC+rZryIXatLSgyYfOpXsSGEljk7b++sfDmD26J4Pvm5+OoHKZYC4JqxwZhHkbDmB8n3ag/NKhzzXD0u0n8FrXZth2/Ao6NaqBqct3cBnSz8cu4YWWdXH2+l2WbXJmHmffbD50ETNH90Cwj63o+Clsvw1Ek4kCmhYYTUaY0rMhXrkD4itXIVPp2OFiFQiQ5yGDfPpEuIUXZ4FYrTDk5ENz9DxEe05AqTZC6OYOEL+oUMiAgLscAkpSblQDoK2wyQwlMO4+A1yLh9m/CHqfBBh0qTDq9NAWGiHz9IWyQn0IRQqYrQJIyzeGLLzGn5InDWxKAqAZe8dX46D4GnT9AAAdTUlEQVQP9MH8WymlCkHQJBW7cT9y4hJK+kA8qpRQ7Rhgpj8SEI9diUetCuHYd+46m1NUSd6mXhTXDn7z42F0alwDYQE+WL7rJNrVi+JKEtoz8pUuTXHo0g3E3UtnpoEZb/TApVvJWL3nFNcevtCyDjYfvoikzFyUC/HnwT68Wyue+VfvO8Pg0OoMiL2bipc7NMKsdXu5cHpA5yaoWiYYs9ftRd0qkWx+UsEs1SBSxs7ATk3YtFdpDZxveezKLfTv0Igr75fvOoWW0RU5u2fL4YsY2KkxLsYnscb+9scjeG/QszzxELgaVCmDtfvPwM/TnTX/Jz9sQ5OaFVlT7ThxFc82roln6lbmZ1+w6SAGdm7MQDwRcxvbT15F0+oV2DK6npCOt/q253tQPixl+Qzq3JRrDK8lpLJ2njrsRdaaa/ac4kLdwV2aMVMBlZ9R8vrssb3+fUBkU5SzDowwaHXAzmMQ7TsJZUICRMUmqUYmhuG1nvDu1LJkMKruJMH09Rq4J+dCrPAoNjeFNk0nEsJKoKO4IqVH+HoALaKBpjVZ2NbbZ2E4uR56SS5MBjUMOiOMOjPk3kFwbzYE1pBayMzXQK03Qukm5yp3x2pyZ1FJOZNd3pyL7PwizBzbBy+0a8Bsbs7utWG/T9y2I8i4eLPktmT6UYLwwxuYXktIw5HL8RjUuQkDgQZ7kxrlkZFTyCVDp67dwaiXWvPMvWznSbSvH8VgpgljQKcmOHjxJoo0Wmw5dBFDnmvGJljtShFIzy7Ei61q4+qdVByPuc01c2Sqvt61Ba8NSQtShg6lZFEOaL8OjRh4VPbDFe1NauK7bUcxpEsz3EzOQPdn6rFJuP98HPc1O1+FLUcusvlJZiIVy1LxrSMQtx65iAEdm3DuZb5ay8nl7wzohIT0HGTlq7gfVGdJhbNEz0F0HNmFKoT6eSNPpUG4vzeDi3JkSbtOG/4i/L09sPfsNTZXY++kcFHxpkMXMLhzEzZrqQj6VOwdBuLhCzf4OluPXuLyrGOXb6Fx9fI8cZEZS9UXRHm5+eAFfDW297/LNCUtSCA0mYzQ6/XQZ+dBOm8NpLGxUJJJyjFCMTKrRMBnyjhIPGz1dJrcAhQNeQtBch9AXpw9Q2ELMg1VRbbQg9IdcPdgUHJckVK1ujSGILIQ2nOrYdDmwWS0QK81wmqyIEvkie9y6uF6tpUHGb0c0kaEY5pxqRypSY0KTi/aqZ+UoEy5i2QavtGrHaYMfg5vXbmFBI2+VNUaN7YfR/r5+1ysZYJ8sXn6SESSlndoNNCy8orY4UElNrSWqxIZjJOxd5CZW8jakKrU6bnupGYj2M+TtXNadgHKhvrbOGMogUAuxa5TsVw9QPsyUj0jJWTTZETUFWT60rXsjHJkAlIRLpUVURkQradogNIak2RJWpDMYNJGRLdB/6d8V+K2KR8SwDK+l5HLpU31q5ZlQFO7m5rFFRk0WZDpR9el9SQtBW4lZfE6lCYXSnbv+GuCBTEPUF4nacQwf28GE4GS+kqxqKOXb3HCNu0QXTk8iNenWr2R6y3JcqB1LzmbqGqjQdVyCPBxZyoLOp7WjuSRJ5N599lrqF4uBFXLhnLd4YFzcVxETOefuXYXdapEPs1bIzxomtrXhWazCTq9HlqdDtbdxyDduh8emRmQunmwRtOZzCh8cwgCO7fil2MoVCH3468QdDsLAg9y4ghZw+j8lUC9ypBHV4PQ0wMoUkNA5tyNZBhzipAdJoV3DR0sORdh0Klh0Jtg1JsgEIrgJo3EN9f9MOdGIWxZg7Zmy5Kx+Wdo0I3p1ZYrtJ0l70nLzsdL7y7iaoLhPdrg01efx7xbyTiSReRKzupV4PrPR5B56b5GJKfHxqnDXazfzovQdeR9CTwIRHbMmEwwGA3QaXVQFxZB9vnXEN1LhK/RApHItta75yZByIo5kHp78KXy9x2FbN4qKNx8WNuRRs2qGgafob0hC7tPccgHUxL06Uu4sfoXCKrqEel5BwadFnqdCWajBVKFAl6WapAXlcfxHC0+U6vgH+yPcqF+XPRLpgvNymQG0cxHSdDEOzJtxEvsQfujlpSRi2ffmotU4id55VlM6tsBS++m8XZwjjT9v3cdKtmJ2bAXuRQTLW4ERCJrIvIkV3NJoJQSuA9E0oYEQvKQkkmqVqmhib8D+aeLINNo4C+RQSgkCjsL4ls3RpUp421rO7MZmZ/Og/+5mxC5KTmccU9mRviiTyF2yDahwUv+S9pCLWbaQiQKpQgNyUd5jxvFW20L4ebjC+9nhkN0wQBcTbDlog7qAAQ/aO5R6O92WhY6j5uDQpWG9SW5yn94fzB8ik3l3xIEsYp3nTifC3O//3AoXmweje/upmFXKYBIHmH2mqbYUu6okWlH1exUxf5bjasQYH3qEsUdKRnJPKUqhL+zUWyVioydtUBIbhSCIrP1/2m7D0RHbajVaFGkUkG//QDkq3+EOy24FcRfKYTGbELuO6MQ/ryN4sGk1SGr/2iEaKyAWIJCqxnGN4fCr3XDEpkVXYyF6EIsrP6BuJqSjrRT56By94BBnYWoijqUCZXC278ylK37QuAZBMQnASv2svbVt6+DrHpRvJMw8ZCqTCbkGc3Qmc34ccN+nDh0voQVnOrVyDv4e232uj3s7qayl5NL3uO1xqybSTiZS+sN55ompwBX19yPI9JZlSKIxGkMkys9rtFgojUbVZG3qRvFIQB7qROHWYopEymQTiU/NPCoj47NsSyHjqfz6Dr24xhQxdeyX59NeeIRNVPJlQ1gdG363n7PWylZ3K8QXy8cuRKPzo2q805a9/tk66ujxUC3Ir5YW3jIFiaiZ6SfD54nBGVHUeiCSpSojxRv7N+pMdxlMpgtZk7YJ9nb/8594+vZ/kZr2rSsfOatoeey/52ehc6xy5HkQ/emn/TPXu5k/91+nu13Mt6cfePOjYsnOOo+EG0OGhN0Oh1UKhUKCgth/X49pPuOwduCYiACBfQIX38Br+govq8qNRPaF19FgNwdEFiREeQPn/mfQFq8H0Rm7E1Ihr0FJCUhq0Y0YitHwZyTDa2XFzS5OVB6KNCwQnmU1wkhpj3pqSCWwhkz1nEFR0yQF+Y0rcGDx0AzIw2k4vxRMg2vbz0IMyV4W63MqrZ//pu/qXFSsvPQZtRM5BaomQZwM1X0C4Axl24hTW9wGojEa3N98wG+r71RIJy4SonO0bFRmIS8kzeSbEWmLWtXQrXIECzdfgzucil7fzV6A/q0awC5RIJ1B84yJeDGg+dRrUwIRrxoW4dnFah4AqG4IIFg+AstOa5GRLgtalVEzQrhWLjlINrVj4KHUoFNBy7AUynD2y934rDJ0Su3+HpUYLts1wkEenvita7N2aFB/dt3Lo7jfeSRJP4YpUyCMT3bcnHsun1n+b7v9u9ckvny7c/HEHM3BUTVUSbIh69DXDz+Xh4Y2rUZeyxX7DzJz0dQJZY3InAirh/K2Fn4Zj/sPXOdHTuUeNCzTX2OHxqNJqZO9HCTcUExhVWIy/R2ahY7tTYeOMf3GterHbyUcvbsVisbymTTy3ae4OPnbTrAFs8rnZtwggMVYVMusFgsxDv9O+PDpT9zjHVwl6ZPgJ2/9FQbEO1mqdFohFarRVFREfLy8iCa+z2kZy7BVyhCIKWzAcgWAm7L58GtUhn+PfNqHKT9R8FboeSZLzO6OnxnfcDeVBowMa+9ier7DuGeJh/XvH0g6NgNxrw8CMRC+Af6o2r5svC5ngqrWAJBu7pA52a2J1y4FUjPRapcgrFt6j524xmjVo+YdbSddjqfQjPyxs+HM//lwy01O4+D+Ucu3YSbXIZ1nw1Hk+rlkKo1YNzl+FLlnd49dB6JRy6W3IKe85UuTTBzdK9H7ksDm+j3hr3QCkt+OsKDiDbbIXoLoo2YtHAjOjWpwbGyRtXLceLB5ZtJnJJFGSlED0j5rAM//Z45N6m6nExrSg6wcX1G4fDleAR4uWP1ntN4u38nDPrsB2yZOgLHr97CwfM3eG3duGZ5jkUmZuYiqmwI5GIxD17yoh69HM9hBMp+WfrLMYzt0ZZDLmRCzlyzG9+/N4jpNChAP7pHG94WgdLZpg1/CYu3HuIQAgnwvYFdmP+GxtNny7Yz2Mh7Ss9ItI0UMqG+jJmzFlNHdGdKw6Fdm+PghRucnkSTwYr3B4N4iIhDlMI0FOinIP3Ryzc5I2jB+L7M4E4crdXLhnCcdt7G/czWRjHF5Kx89vBStT8Bn56Rkhe4bG3xFswb3wcfLf0ZHw3p+gjz918KrdJd7EEg8tpQo0ZhQSFyc3IgmfUNpJeuwV8sRZCXD2uMLHKlL5sLZZWyfKuMy9cgHTgaPgp3UBV9Ru0a8Jv9UQkQL3UbgOjLsVBpVEj084Nv49ZQh4XC86XW8K0QCUlOAaxfrQekEgiqRQBDX7Q9wpp9QMwd6AQCDOnUEMbiSvCHny8vIRUxa/eU5H3WiyqD6SO6c2oWmSyU20ku85W7TuJUzB1+hsFdm+OjwV0hlYp5/4vlCRlOr1fIhD+/ZCs0mfcJpkhbr/joVTz7EBUg9fXwxZsccO7Vtj7W7TvDa6OL8YnMrE0pY5O/2YoJvdvj3W+2MhC6NovmNDJy+xOAPxj0HGuh7pO/xtyxvZner/t7i/le0ZXC0bBqOQYsaVUiv+3Trj7TIBLlBA3c1btPc+CfOEuTMvMY7PR/Cow/U6cK84oS6PJ/TWkj/k/KVqEsHArSU6iHQEE8L/QMRP34Uos6HMuk53q7f2dONyNg8Lbr/TpwSEZvMmHiwk344d1BXO0/cuZqjgcO7NiYiZPfnL8R7wzszAF+el6+tocSp68l4IsRL2LRZhsNBtFEfrF6N3q0rsdanRIW5ozpzaEdMkEpRY9M1TdmrWHOolZ1KmPd/nMI9fdCmSA/XL6dzGbqiG4teX35/pIfMX14dyzYcpATBJx1zpUOU3/qaBsQ2SwlJ41OD7VazdowJzsb0q+WQH4pFv4SOUJ9AiEQArlWMwTzv4BPAxv9esG9FGi7DUKw0os8N0gND4b/wqmQBthIh2IXfIcKc5dC5qYEylQC/IJgja4I4bj+th7HJwKz1tlKpqqEASOLtcqWw8DpWJhFIrzWth6KHNPiHnrWovgkxG7ez9qETE1a37gr5ZCIbKRC9D2ZiPTSOjathUUT+jFpUa7BiJk3kxD/mP0lHitOAZARcxvXNx144CVSjO/Kyo8f2YmKrkFB8o+++5nzR4t0BrzQojaI/2TFrlM8q7tJxZg86FmOte07E4dPX3+ezVJi/dYbzfjh3Vc4ZkcZNdNX7mCm64TUbEwd8RLmbzrAjhWKnVGSAGm20d1bs4l3IuYOa6ZPX+uG7SeuMms1uctIg1Ignsw8SlsjE42A/PEP21hjUSYOBf8pz5Vo8SmOefjCTV5zfTGyOzNsU9bNO99s5ZxO4kqNCg/iRIZDl25y0H5U92cYnHSfQF8P5OarMf5XKsIp329DZJAP55/+MHkQlm0/wfFcei+vd2uB9fvPYdqwF/H1loPoSED0cseMtXvwUqu6uHIrmdekpOGJh+eDQc+WBOjjkjLw5cqdmDuuD4N65to9PAFQqh4lIRCYKXmAYrjLJw/Bwh8PYULvdqXKpvpT8HL+JAcgmkwlZml+fj6yCIiLl8Pt1EX4iaWICAjlBbfabELWm8NRtvezfBsDbRLTfSjCTbYMmkyBFZKPJ8CnSW3b3zVaJI59H8GJOZB6+0MYHgLRiJ4QVCxOkN5/Gth42JaFU78CMKiYxn7DfljPXodZKMKwDvVRqPztej+pQIDKOQU4tvc0c8tQgNru2CBgEk8KeTVfal2P1z1yiRhGixUbkjPxk5N7YPCzqHU4981mGB2AS+u+/h0b8Z4Ov9WoL0QdT4OUZnLa+IWAaed2IafC+gNn4ePuxkFwuiYBmMwpMkvtjQLddmcIOV5oYBZp9MxoTqqetHXJ5i/F1Rf2zVrI9KQt6+hexClKjjdiuLY3g5G4X21xWronXcvm0LD1ldLu7Nw6dA79nVjSaBKiftB9yfqQiUW2nZ+JNYWeUSrmCYFyaYlrhipQ6LnpHnQMTZS0HqT70tKC+WbI6cNysjlsSF50DXJK0YYxdC9HD+rBizeQnJHHmpwayYmOp75RI1CS1UL9p+sTiRQ9z1PU7gPRvj4sLCxkjUhAFKzZCu89R+AhEqFCcBmIxWJ+oJgW9RE9/V2OGVJpVPKEKQiLSYBI4cYD/GbVMoj67C2Iikl4tVk50F+5DonBBFnVShBHhtjqEHV6WL9YBkF6Abm/gEGdgSY2pmfr11vZe0rukMHdWsLwkBPkYSGGyWXo5uMOY2Ye0+BRvJAAQF7MypHBXM1AKWU0ADRE/56ciV3puTA+tM3bb70cqvantWHSkUu2oubiRoN5w+fDOevjzzbqwordJ9nR8PCORX/2mv+l89bsPcM0+ZQL+y9t94FIQXwKWxAQc3NzkZ2dDf3BYwhauRkSoQBV/SMgpwRuohmXilB+7ULIyPy0Amnrt8Jj0Rq4e/qxVszXaZD1cldU7N8Ngt+beY6cta0FqXJfJACmjqRteG11RR98C6tKgxyZGCNeaAW2i/+gETwGlQlG2yAfSCmn9aHjaYYndrcld1JxkUqYnA1k/UpJX5iSiatr98DksPsSXY92SCIi39Iwf//Rc7j+/p+TgA2IFLYwEhC1ugeAmHf7DiKnL4TQYkElpQ98A0J58BaaDCh4dxQinmtj+z0xBQVjJiNCQ/x1bgzGdLEFlh4dEfhcO4iL962zi5eSAKznr0K4fh+Qr7WBrHZFYFRv2yFUXjR1Oee1XgrwxKcdm0D4O4X3D7+2CIUMtbyUCFXIoCQTjnYXoo1LVVpcLlBBTXG0Urxr2h/x+ub9KErOuk/BAUAuFWPu+L7s1SsFpktxZ9eh/xEJOALxfujCrhEzs7IQtOAHKBNT4C0QIiqiCgS0lhMAd+tUQ9iUCZzmRvZ40i97oZj8BQLCiAxKBotQgCIRkBPuB3nb5vCpXQ1iNwX0d+5BfPAUpLfSITQwoSRA222/2g2oE2XThr8cBbafYpCvii6PH2tHlQo4bNrS+kYAkF6k/9O6iwBZGgDSdTS5hRwzVKVlPzAm6Jntm8LQ2s/VXBJ4Agk8uka0xxDJNCUgWk+cQdmtu7l6ItonBEqfAF4jZcvlsEwchsC29ynSr8/+GhEbd8LdJ9ihBEoMvU4DtdlGTqsUyyBhig2qviCkCGFtURuCQc/bzilUAXPXAynZ0IkE+LBjE9wtTg54ggct/ankbMgtwPWthzlp4eFG65H989/iWJ6ruSTwhBJ4yGuq00JVpAJ5TXNycpCVlYX85BRELt8AeU4ugkQyVAouB6FUyk6UpMplET7tHUj9baEKo1qDtCUr4b55N3wVngCFLMjspHpELnuyAY/1EtFsSERAs9oQvNwFKM5LtR4+B8G6fYDJgstSEaa3awwTJVI76VR5QoHw6SadAZnX7iDp+GXocmkt+eBVyQFEdPbPN7d5hl3NJYEnlMCDQOSAvlqNgoKCEodNdlYW3PYdQeCJc5BarajuFQQfH6I+FEBrtSKuYS3UmjIBouI4n1mvR+bJ89B8uQgRuSpI/YIAqawYkLbCYFDhsUQIy8tdIW7flJneuGl1sL6/AIJcNUwCAb74lXTpa6EYoQ1rILRhNYj/wHP6hMJgF3p+Sibu7D0DVUomLI/Z155iXhTgph2DKTjvai4J/AUSsAGxJOHbYODMmqJCW4obacWc3FyoExIRtv4nyPLyEQgRqoeUh0hOsSshVL9mNmS91BERQ/pA7JDwrCtSIXPHfkj2H4cyrxBSoQSQSGHydIelTjXIu7aFNNj//jPkF8I6ZwUERLUoFCLp1w1Gu+epkABbDEnh64nQhtXhUy4UMsobJJrG4uLiUuWn2e9IycpUBG00ceK6Kj0XaRduIOfmYzYnLT6Hqr1fe74Vp5o5xvf+ghfhusR/WwKPyTUtNk9JK9rBSM4bwaUYhG/fB6HJjPIiGcqHlINAKmUwFhDrV+vGCBnazxbScGgmgxGGIhXMai2EEgk7d8Ry+QNeRmtmNrD8RwjOxxezgQtwKLoSBh2PhcYhsZoAKVUqoAjwgdLfCwo/Lwao3MsDYoUMIpkEYtrkpJhN3LEfFkoYNxrZ7NQXqaHNLYQ2uwBUSaHJzoMutxB0zOPSnui+tBYkAFJ1ByU2uJpLAn+hBO4D8eE0N7vThsBIn/yCAiiPnkbgibPskqwpdkN4cBnaXZKKYGCAFbeCfBDyzmj41KYdbJ3zT5qTUoDPFkOUR2EMm6lnbhkN49DuTPzz5ryNXAD82LxAh3sQ16mAKDhEQhCrt5Dq3ahUyGLlpAMrbf9ltvAW0RQ+KVn4/cHak0xRysekbZuJ4sJxl6a/8EW4LvXflsBj6hENBi6FIiBScJ8cN/QhDanKzoHXgWPwuHYTil8rHarLPRHiHwKB2KYZLQIgUyqCtVUTKFs1hKRcBKS+Pqyp7MC0GI2wFBTBmpgCnLwI4d7TEImkJXT75urlYR7WE8IAX87kSUjPxvyNB3j/+eTMfGfx/USvlTQgpVFVjAjkhONXu7ZwZbw8kURdJ/+BBB5ToW8yQW/QQ6PWcF0igZFASB/6vzY7B8rjZ+F5KRZyixUVxTKU8wuFSKEs8YxS2pjOTQFTgA90ft4QBvhA5KaA0GSCMCcf8twiiHMKIdIaIGD6DSr1B4xRkTC+3hPisGAGod0EpPxEYkPbf/Yac3LeTMzg5/qrs+cpfY8IietHlUXPNvXQIroyV9w/XKDrGlYuCfzFEniQs8ZOo0jpbnqtrSSKNKNdO9JPAqdaq4X87GV4Hz/P4Io0WVDdNwgyD+/73lEOW1DIwsbWZssotv/O2cXFvws4jKFrHg3Dqz0hl8psICQz8zHmLYGSSGup9u745Xim7aOqdgpv2Pc1/KMknBKjubgSnMzNMiG+TNVHRFRVIpync/+LX4jrcv9NCTzK4kbpbgRI0opEIKXRaDikUQJCtZq/I40pvJcMzytx8MjIha/OgDCRGD4iGeRSOQQUsnCMHzIYi4FYLGyLVAJd+TDoWzcAmtSFzF0JiVjC9AjOOERoy2Wq27udnInk7HymLcwtVHFBK+0eSxUFJUvA4g1jFFIpZDIxfD2UXEZTJsQPlcKDeEttx+qC/+Z4cD31PySBR5m+CYTM8G00wkBg1OltwCsGpP3/VMlPcUejRgNpdj6CMvIQpjVzKpykIB/ytExIVFqIBSIGpW1rNivMIgH0Pp5QV68AfZO6EFYsC5m/L2QyGaQSaQkI/6zZSWUzVHXBH7uWLJYuWcAEcOIqedyGMf/QS3Dd1iWBR4HouOcFg5HMVKK+12of+JBDh4FoNPKHSX3MZvgJhAiUe8DL0xMiou3Py4cpLw9aokykvNSwEEhCQuBGYQiZHHK5nEEokdg0IRMJOelxdb0/lwT+n0jg8Xtf3CcatlHvE+AMxd5UZv/Wk6bU8XcEQrs5ay8mJeFQQSkDSyxmkEmkEl7/EejoYwOgFFKpFGKJBGKR2AXC/yejyvUYpZbAb29CY6fedySWsgPPURPagWjfQ9HuzSStRkAkxwt9CIz0k4Bn/9i+o/WgTRM6sy4s9SO6TnBJ4OmXwB/vj2hfMxINP3GVMAkx1y/aNOED2tAhOE6gsn8eBqPtdwKfLUThMkef/pHi6uHfKoHfByLd2nHHYCKD5VSxYrIpirtRpoqjNrR3lzSiXSvawWZfA9q1nx2orjXh3/qSXRd/+iXwx0C0g9ERkLb/F3snrQRGIhqysUxzoxAh/WPW5/ua0cYA/eB3T7+MXD10SeBvl4BzQLR3ww5G+vnwh1DomLZp14i2nxS/tyVKEzDtf/vbH891A5cE/h0SKB0QHQFp37iEzFLH7x1NUzvwWEk+tHfCv0M+rl66JPA/kcCfA+Ljuua4o5Brzfc/eXmum/z/kcBfB8T/PzJxPYlLAv9zCTAQ79uW//P7u27okoBLAr/uXDH+/wCgk5gV1G/qVQAAAABJRU5ErkJggg=="/>
          <p:cNvSpPr>
            <a:spLocks noChangeAspect="1" noChangeArrowheads="1"/>
          </p:cNvSpPr>
          <p:nvPr/>
        </p:nvSpPr>
        <p:spPr bwMode="auto">
          <a:xfrm>
            <a:off x="5085851" y="2114788"/>
            <a:ext cx="1614488" cy="64293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a:p>
        </p:txBody>
      </p:sp>
      <p:pic>
        <p:nvPicPr>
          <p:cNvPr id="11" name="Picture 10"/>
          <p:cNvPicPr>
            <a:picLocks noChangeAspect="1"/>
          </p:cNvPicPr>
          <p:nvPr/>
        </p:nvPicPr>
        <p:blipFill rotWithShape="1">
          <a:blip r:embed="rId4"/>
          <a:srcRect t="8085"/>
          <a:stretch/>
        </p:blipFill>
        <p:spPr>
          <a:xfrm>
            <a:off x="0" y="158266"/>
            <a:ext cx="2125556" cy="1029813"/>
          </a:xfrm>
          <a:prstGeom prst="rect">
            <a:avLst/>
          </a:prstGeom>
        </p:spPr>
      </p:pic>
      <p:pic>
        <p:nvPicPr>
          <p:cNvPr id="12" name="Picture 11"/>
          <p:cNvPicPr>
            <a:picLocks noChangeAspect="1"/>
          </p:cNvPicPr>
          <p:nvPr/>
        </p:nvPicPr>
        <p:blipFill>
          <a:blip r:embed="rId5"/>
          <a:stretch>
            <a:fillRect/>
          </a:stretch>
        </p:blipFill>
        <p:spPr>
          <a:xfrm>
            <a:off x="6486148" y="5902891"/>
            <a:ext cx="2522201" cy="885573"/>
          </a:xfrm>
          <a:prstGeom prst="rect">
            <a:avLst/>
          </a:prstGeom>
        </p:spPr>
      </p:pic>
      <p:sp>
        <p:nvSpPr>
          <p:cNvPr id="13" name="TextBox 12"/>
          <p:cNvSpPr txBox="1"/>
          <p:nvPr/>
        </p:nvSpPr>
        <p:spPr>
          <a:xfrm>
            <a:off x="2325540" y="673172"/>
            <a:ext cx="5640380" cy="923330"/>
          </a:xfrm>
          <a:prstGeom prst="rect">
            <a:avLst/>
          </a:prstGeom>
          <a:solidFill>
            <a:schemeClr val="accent2">
              <a:lumMod val="60000"/>
              <a:lumOff val="40000"/>
            </a:schemeClr>
          </a:solidFill>
        </p:spPr>
        <p:txBody>
          <a:bodyPr wrap="square" rtlCol="0">
            <a:spAutoFit/>
          </a:bodyPr>
          <a:lstStyle/>
          <a:p>
            <a:r>
              <a:rPr lang="en-GB"/>
              <a:t>We are committed to working in partnership with families to achieve the best possible attendance for your child.</a:t>
            </a:r>
          </a:p>
        </p:txBody>
      </p:sp>
    </p:spTree>
    <p:extLst>
      <p:ext uri="{BB962C8B-B14F-4D97-AF65-F5344CB8AC3E}">
        <p14:creationId xmlns:p14="http://schemas.microsoft.com/office/powerpoint/2010/main" val="6115252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09327" y="245145"/>
            <a:ext cx="7328491" cy="584775"/>
          </a:xfrm>
          <a:prstGeom prst="rect">
            <a:avLst/>
          </a:prstGeom>
          <a:noFill/>
        </p:spPr>
        <p:txBody>
          <a:bodyPr wrap="square" rtlCol="0">
            <a:spAutoFit/>
          </a:bodyPr>
          <a:lstStyle/>
          <a:p>
            <a:r>
              <a:rPr lang="en-GB" sz="3200">
                <a:solidFill>
                  <a:schemeClr val="accent2">
                    <a:lumMod val="75000"/>
                  </a:schemeClr>
                </a:solidFill>
                <a:latin typeface="Tahoma" panose="020B0604030504040204" pitchFamily="34" charset="0"/>
                <a:ea typeface="Tahoma" panose="020B0604030504040204" pitchFamily="34" charset="0"/>
                <a:cs typeface="Tahoma" panose="020B0604030504040204" pitchFamily="34" charset="0"/>
              </a:rPr>
              <a:t>Lateness and Punctuality</a:t>
            </a:r>
          </a:p>
        </p:txBody>
      </p:sp>
      <p:pic>
        <p:nvPicPr>
          <p:cNvPr id="1026" name="Picture 2" descr="coten_end_logo_lar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01304" y="29309"/>
            <a:ext cx="1016446" cy="101644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158596" y="829920"/>
            <a:ext cx="8344979" cy="1754326"/>
          </a:xfrm>
          <a:prstGeom prst="rect">
            <a:avLst/>
          </a:prstGeom>
          <a:noFill/>
        </p:spPr>
        <p:txBody>
          <a:bodyPr wrap="square" rtlCol="0">
            <a:spAutoFit/>
          </a:bodyPr>
          <a:lstStyle/>
          <a:p>
            <a:pPr fontAlgn="t"/>
            <a:r>
              <a:rPr lang="en-GB">
                <a:latin typeface="Tahoma" panose="020B0604030504040204" pitchFamily="34" charset="0"/>
                <a:ea typeface="Tahoma" panose="020B0604030504040204" pitchFamily="34" charset="0"/>
                <a:cs typeface="Tahoma" panose="020B0604030504040204" pitchFamily="34" charset="0"/>
              </a:rPr>
              <a:t>We are aware that consistent lateness can have an affect on a child's entitlement to education. </a:t>
            </a:r>
          </a:p>
          <a:p>
            <a:pPr fontAlgn="t"/>
            <a:r>
              <a:rPr lang="en-GB">
                <a:latin typeface="Tahoma" panose="020B0604030504040204" pitchFamily="34" charset="0"/>
                <a:ea typeface="Tahoma" panose="020B0604030504040204" pitchFamily="34" charset="0"/>
                <a:cs typeface="Tahoma" panose="020B0604030504040204" pitchFamily="34" charset="0"/>
              </a:rPr>
              <a:t> As a school we have clear expectations that children should be in on time, each day. When appropriate, parents/carers will receive half termly information when the school is concerned about your child's lateness. </a:t>
            </a:r>
          </a:p>
          <a:p>
            <a:pPr fontAlgn="t"/>
            <a:r>
              <a:rPr lang="en-GB"/>
              <a:t> </a:t>
            </a:r>
          </a:p>
        </p:txBody>
      </p:sp>
      <p:sp>
        <p:nvSpPr>
          <p:cNvPr id="7" name="TextBox 6"/>
          <p:cNvSpPr txBox="1"/>
          <p:nvPr/>
        </p:nvSpPr>
        <p:spPr>
          <a:xfrm>
            <a:off x="92914" y="3196535"/>
            <a:ext cx="9117606" cy="3416320"/>
          </a:xfrm>
          <a:prstGeom prst="rect">
            <a:avLst/>
          </a:prstGeom>
          <a:noFill/>
        </p:spPr>
        <p:txBody>
          <a:bodyPr wrap="square" rtlCol="0">
            <a:spAutoFit/>
          </a:bodyPr>
          <a:lstStyle/>
          <a:p>
            <a:pPr fontAlgn="t"/>
            <a:r>
              <a:rPr lang="en-GB">
                <a:latin typeface="Tahoma" panose="020B0604030504040204" pitchFamily="34" charset="0"/>
                <a:ea typeface="Tahoma" panose="020B0604030504040204" pitchFamily="34" charset="0"/>
                <a:cs typeface="Tahoma" panose="020B0604030504040204" pitchFamily="34" charset="0"/>
              </a:rPr>
              <a:t>-School doors open at </a:t>
            </a:r>
            <a:r>
              <a:rPr lang="en-GB" b="1">
                <a:latin typeface="Tahoma" panose="020B0604030504040204" pitchFamily="34" charset="0"/>
                <a:ea typeface="Tahoma" panose="020B0604030504040204" pitchFamily="34" charset="0"/>
                <a:cs typeface="Tahoma" panose="020B0604030504040204" pitchFamily="34" charset="0"/>
              </a:rPr>
              <a:t>8.40am</a:t>
            </a:r>
            <a:r>
              <a:rPr lang="en-GB">
                <a:latin typeface="Tahoma" panose="020B0604030504040204" pitchFamily="34" charset="0"/>
                <a:ea typeface="Tahoma" panose="020B0604030504040204" pitchFamily="34" charset="0"/>
                <a:cs typeface="Tahoma" panose="020B0604030504040204" pitchFamily="34" charset="0"/>
              </a:rPr>
              <a:t> and close at </a:t>
            </a:r>
            <a:r>
              <a:rPr lang="en-GB" b="1">
                <a:latin typeface="Tahoma" panose="020B0604030504040204" pitchFamily="34" charset="0"/>
                <a:ea typeface="Tahoma" panose="020B0604030504040204" pitchFamily="34" charset="0"/>
                <a:cs typeface="Tahoma" panose="020B0604030504040204" pitchFamily="34" charset="0"/>
              </a:rPr>
              <a:t>8.50am</a:t>
            </a:r>
            <a:r>
              <a:rPr lang="en-GB">
                <a:latin typeface="Tahoma" panose="020B0604030504040204" pitchFamily="34" charset="0"/>
                <a:ea typeface="Tahoma" panose="020B0604030504040204" pitchFamily="34" charset="0"/>
                <a:cs typeface="Tahoma" panose="020B0604030504040204" pitchFamily="34" charset="0"/>
              </a:rPr>
              <a:t>. </a:t>
            </a:r>
          </a:p>
          <a:p>
            <a:pPr fontAlgn="t"/>
            <a:r>
              <a:rPr lang="en-GB">
                <a:latin typeface="Tahoma" panose="020B0604030504040204" pitchFamily="34" charset="0"/>
                <a:ea typeface="Tahoma" panose="020B0604030504040204" pitchFamily="34" charset="0"/>
                <a:cs typeface="Tahoma" panose="020B0604030504040204" pitchFamily="34" charset="0"/>
              </a:rPr>
              <a:t>-Any child who arrives after 8.50am will need to do so through the schools main office. </a:t>
            </a:r>
          </a:p>
          <a:p>
            <a:pPr fontAlgn="t"/>
            <a:r>
              <a:rPr lang="en-GB">
                <a:latin typeface="Tahoma" panose="020B0604030504040204" pitchFamily="34" charset="0"/>
                <a:ea typeface="Tahoma" panose="020B0604030504040204" pitchFamily="34" charset="0"/>
                <a:cs typeface="Tahoma" panose="020B0604030504040204" pitchFamily="34" charset="0"/>
              </a:rPr>
              <a:t>-Children who are late must sign in through the schools system with a reason, accompanied by a parent. </a:t>
            </a:r>
          </a:p>
          <a:p>
            <a:pPr fontAlgn="t"/>
            <a:r>
              <a:rPr lang="en-GB">
                <a:latin typeface="Tahoma" panose="020B0604030504040204" pitchFamily="34" charset="0"/>
                <a:ea typeface="Tahoma" panose="020B0604030504040204" pitchFamily="34" charset="0"/>
                <a:cs typeface="Tahoma" panose="020B0604030504040204" pitchFamily="34" charset="0"/>
              </a:rPr>
              <a:t>-All late episodes are recorded on the schools registration system along with the minutes absent, past 8.50am. </a:t>
            </a:r>
          </a:p>
          <a:p>
            <a:pPr fontAlgn="t"/>
            <a:r>
              <a:rPr lang="en-GB">
                <a:latin typeface="Tahoma" panose="020B0604030504040204" pitchFamily="34" charset="0"/>
                <a:ea typeface="Tahoma" panose="020B0604030504040204" pitchFamily="34" charset="0"/>
                <a:cs typeface="Tahoma" panose="020B0604030504040204" pitchFamily="34" charset="0"/>
              </a:rPr>
              <a:t>-Each week the Attendance Support Team will monitor those children who are late and record any patterns of punctuality concerns. </a:t>
            </a:r>
          </a:p>
          <a:p>
            <a:pPr fontAlgn="t"/>
            <a:r>
              <a:rPr lang="en-GB">
                <a:latin typeface="Tahoma" panose="020B0604030504040204" pitchFamily="34" charset="0"/>
                <a:ea typeface="Tahoma" panose="020B0604030504040204" pitchFamily="34" charset="0"/>
                <a:cs typeface="Tahoma" panose="020B0604030504040204" pitchFamily="34" charset="0"/>
              </a:rPr>
              <a:t>-If necessary, parents/carers will be contacted to discuss their child's punctuality. </a:t>
            </a:r>
          </a:p>
          <a:p>
            <a:pPr fontAlgn="t"/>
            <a:r>
              <a:rPr lang="en-GB">
                <a:latin typeface="Tahoma" panose="020B0604030504040204" pitchFamily="34" charset="0"/>
                <a:ea typeface="Tahoma" panose="020B0604030504040204" pitchFamily="34" charset="0"/>
                <a:cs typeface="Tahoma" panose="020B0604030504040204" pitchFamily="34" charset="0"/>
              </a:rPr>
              <a:t>-When there are consistent punctuality concerns or patterns, it may result in further conversations with a member of the Attendance Support Team. This could result in a meeting and a support plan to be implemented.  </a:t>
            </a:r>
          </a:p>
        </p:txBody>
      </p:sp>
      <p:pic>
        <p:nvPicPr>
          <p:cNvPr id="8" name="Picture 7"/>
          <p:cNvPicPr>
            <a:picLocks noChangeAspect="1"/>
          </p:cNvPicPr>
          <p:nvPr/>
        </p:nvPicPr>
        <p:blipFill>
          <a:blip r:embed="rId4"/>
          <a:stretch>
            <a:fillRect/>
          </a:stretch>
        </p:blipFill>
        <p:spPr>
          <a:xfrm>
            <a:off x="5619022" y="2087016"/>
            <a:ext cx="3366382" cy="1429651"/>
          </a:xfrm>
          <a:prstGeom prst="rect">
            <a:avLst/>
          </a:prstGeom>
        </p:spPr>
      </p:pic>
    </p:spTree>
    <p:extLst>
      <p:ext uri="{BB962C8B-B14F-4D97-AF65-F5344CB8AC3E}">
        <p14:creationId xmlns:p14="http://schemas.microsoft.com/office/powerpoint/2010/main" val="4507406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a:extLst>
              <a:ext uri="{FF2B5EF4-FFF2-40B4-BE49-F238E27FC236}">
                <a16:creationId xmlns:a16="http://schemas.microsoft.com/office/drawing/2014/main" id="{705E86CC-329F-4137-88FB-3DC9E590C9E7}"/>
              </a:ext>
            </a:extLst>
          </p:cNvPr>
          <p:cNvSpPr>
            <a:spLocks noGrp="1" noChangeArrowheads="1"/>
          </p:cNvSpPr>
          <p:nvPr>
            <p:ph idx="1"/>
          </p:nvPr>
        </p:nvSpPr>
        <p:spPr>
          <a:xfrm>
            <a:off x="2635063" y="1145085"/>
            <a:ext cx="6032687" cy="5044699"/>
          </a:xfrm>
        </p:spPr>
        <p:txBody>
          <a:bodyPr>
            <a:normAutofit/>
          </a:bodyPr>
          <a:lstStyle/>
          <a:p>
            <a:pPr eaLnBrk="1" hangingPunct="1">
              <a:lnSpc>
                <a:spcPct val="90000"/>
              </a:lnSpc>
              <a:buFontTx/>
              <a:buNone/>
              <a:defRPr/>
            </a:pPr>
            <a:r>
              <a:rPr lang="en-GB" altLang="en-US" sz="1950" b="1">
                <a:latin typeface="Tahoma" panose="020B0604030504040204" pitchFamily="34" charset="0"/>
                <a:ea typeface="Tahoma" panose="020B0604030504040204" pitchFamily="34" charset="0"/>
                <a:cs typeface="Tahoma" panose="020B0604030504040204" pitchFamily="34" charset="0"/>
              </a:rPr>
              <a:t>Ways in which communication is shared:</a:t>
            </a:r>
          </a:p>
          <a:p>
            <a:pPr lvl="1">
              <a:defRPr/>
            </a:pPr>
            <a:endParaRPr lang="en-GB" altLang="en-US" sz="975">
              <a:latin typeface="Tahoma" panose="020B0604030504040204" pitchFamily="34" charset="0"/>
              <a:ea typeface="Tahoma" panose="020B0604030504040204" pitchFamily="34" charset="0"/>
              <a:cs typeface="Tahoma" panose="020B0604030504040204" pitchFamily="34" charset="0"/>
            </a:endParaRPr>
          </a:p>
          <a:p>
            <a:pPr>
              <a:defRPr/>
            </a:pPr>
            <a:r>
              <a:rPr lang="en-GB" altLang="en-US" sz="2250" b="1">
                <a:latin typeface="Tahoma" panose="020B0604030504040204" pitchFamily="34" charset="0"/>
                <a:ea typeface="Tahoma" panose="020B0604030504040204" pitchFamily="34" charset="0"/>
                <a:cs typeface="Tahoma" panose="020B0604030504040204" pitchFamily="34" charset="0"/>
              </a:rPr>
              <a:t>School App - MCAS (mychildatschool.com): </a:t>
            </a:r>
            <a:r>
              <a:rPr lang="en-GB" altLang="en-US" sz="2250">
                <a:latin typeface="Tahoma" panose="020B0604030504040204" pitchFamily="34" charset="0"/>
                <a:ea typeface="Tahoma" panose="020B0604030504040204" pitchFamily="34" charset="0"/>
                <a:cs typeface="Tahoma" panose="020B0604030504040204" pitchFamily="34" charset="0"/>
              </a:rPr>
              <a:t>communication from school office, lunch orders and payments, trip payments, absence notifications – </a:t>
            </a:r>
            <a:r>
              <a:rPr lang="en-GB" altLang="en-US" sz="2250" b="1">
                <a:latin typeface="Tahoma" panose="020B0604030504040204" pitchFamily="34" charset="0"/>
                <a:ea typeface="Tahoma" panose="020B0604030504040204" pitchFamily="34" charset="0"/>
                <a:cs typeface="Tahoma" panose="020B0604030504040204" pitchFamily="34" charset="0"/>
              </a:rPr>
              <a:t>essential, please enable push notifications</a:t>
            </a:r>
          </a:p>
          <a:p>
            <a:pPr>
              <a:defRPr/>
            </a:pPr>
            <a:r>
              <a:rPr lang="en-GB" altLang="en-US" sz="2250" b="1">
                <a:latin typeface="Tahoma" panose="020B0604030504040204" pitchFamily="34" charset="0"/>
                <a:ea typeface="Tahoma" panose="020B0604030504040204" pitchFamily="34" charset="0"/>
                <a:cs typeface="Tahoma" panose="020B0604030504040204" pitchFamily="34" charset="0"/>
              </a:rPr>
              <a:t>School website: </a:t>
            </a:r>
            <a:r>
              <a:rPr lang="en-GB" altLang="en-US" sz="2250">
                <a:latin typeface="Tahoma" panose="020B0604030504040204" pitchFamily="34" charset="0"/>
                <a:ea typeface="Tahoma" panose="020B0604030504040204" pitchFamily="34" charset="0"/>
                <a:cs typeface="Tahoma" panose="020B0604030504040204" pitchFamily="34" charset="0"/>
              </a:rPr>
              <a:t>newsletters every fortnight, class blogs, knowledge organisers</a:t>
            </a:r>
          </a:p>
          <a:p>
            <a:pPr>
              <a:defRPr/>
            </a:pPr>
            <a:r>
              <a:rPr lang="en-GB" altLang="en-US" sz="2250" b="1">
                <a:latin typeface="Tahoma" panose="020B0604030504040204" pitchFamily="34" charset="0"/>
                <a:ea typeface="Tahoma" panose="020B0604030504040204" pitchFamily="34" charset="0"/>
                <a:cs typeface="Tahoma" panose="020B0604030504040204" pitchFamily="34" charset="0"/>
              </a:rPr>
              <a:t>Google Classroom: </a:t>
            </a:r>
            <a:r>
              <a:rPr lang="en-GB" altLang="en-US" sz="2250">
                <a:latin typeface="Tahoma" panose="020B0604030504040204" pitchFamily="34" charset="0"/>
                <a:ea typeface="Tahoma" panose="020B0604030504040204" pitchFamily="34" charset="0"/>
                <a:cs typeface="Tahoma" panose="020B0604030504040204" pitchFamily="34" charset="0"/>
              </a:rPr>
              <a:t>homework, knowledge organisers</a:t>
            </a:r>
          </a:p>
          <a:p>
            <a:pPr marL="0" indent="0">
              <a:buNone/>
              <a:defRPr/>
            </a:pPr>
            <a:r>
              <a:rPr lang="en-GB" altLang="en-US" sz="2250">
                <a:solidFill>
                  <a:schemeClr val="accent2">
                    <a:lumMod val="75000"/>
                  </a:schemeClr>
                </a:solidFill>
                <a:latin typeface="Tahoma" panose="020B0604030504040204" pitchFamily="34" charset="0"/>
                <a:ea typeface="Tahoma" panose="020B0604030504040204" pitchFamily="34" charset="0"/>
                <a:cs typeface="Tahoma" panose="020B0604030504040204" pitchFamily="34" charset="0"/>
              </a:rPr>
              <a:t>Please update us of any changes of address, phone number, medical needs as a matter of urgency. </a:t>
            </a:r>
          </a:p>
        </p:txBody>
      </p:sp>
      <p:sp>
        <p:nvSpPr>
          <p:cNvPr id="6" name="Title 1">
            <a:extLst>
              <a:ext uri="{FF2B5EF4-FFF2-40B4-BE49-F238E27FC236}">
                <a16:creationId xmlns:a16="http://schemas.microsoft.com/office/drawing/2014/main" id="{08F229E4-F1A4-4B2E-6853-57AED6A2A4CC}"/>
              </a:ext>
            </a:extLst>
          </p:cNvPr>
          <p:cNvSpPr txBox="1">
            <a:spLocks noChangeArrowheads="1"/>
          </p:cNvSpPr>
          <p:nvPr/>
        </p:nvSpPr>
        <p:spPr>
          <a:xfrm>
            <a:off x="335507" y="183733"/>
            <a:ext cx="6571729" cy="844061"/>
          </a:xfrm>
          <a:prstGeom prst="rect">
            <a:avLst/>
          </a:prstGeom>
        </p:spPr>
        <p:txBody>
          <a:bodyPr vert="horz" lIns="68580" tIns="34290" rIns="68580" bIns="3429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GB" altLang="en-US" sz="3600" b="1">
                <a:solidFill>
                  <a:schemeClr val="accent2">
                    <a:lumMod val="75000"/>
                  </a:schemeClr>
                </a:solidFill>
                <a:latin typeface="Tahoma" panose="020B0604030504040204" pitchFamily="34" charset="0"/>
                <a:ea typeface="Tahoma" panose="020B0604030504040204" pitchFamily="34" charset="0"/>
                <a:cs typeface="Tahoma" panose="020B0604030504040204" pitchFamily="34" charset="0"/>
              </a:rPr>
              <a:t>Communication</a:t>
            </a:r>
          </a:p>
        </p:txBody>
      </p:sp>
      <p:pic>
        <p:nvPicPr>
          <p:cNvPr id="6146" name="Picture 2" descr="How to navigate your coworkers' communication styles">
            <a:extLst>
              <a:ext uri="{FF2B5EF4-FFF2-40B4-BE49-F238E27FC236}">
                <a16:creationId xmlns:a16="http://schemas.microsoft.com/office/drawing/2014/main" id="{77AA40BE-AEBA-45B5-ADDA-AB71AF78723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85836" y="2578534"/>
            <a:ext cx="4373016" cy="213032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3">
            <a:extLst>
              <a:ext uri="{FF2B5EF4-FFF2-40B4-BE49-F238E27FC236}">
                <a16:creationId xmlns:a16="http://schemas.microsoft.com/office/drawing/2014/main" id="{53B8FDB3-4F84-4C08-AF2B-8C39550847B0}"/>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0" b="97740" l="3933" r="98876">
                        <a14:foregroundMark x1="44382" y1="9040" x2="8989" y2="36723"/>
                        <a14:foregroundMark x1="8989" y1="36723" x2="23596" y2="80791"/>
                        <a14:foregroundMark x1="23596" y1="80791" x2="69101" y2="85876"/>
                        <a14:foregroundMark x1="69101" y1="85876" x2="91011" y2="45198"/>
                        <a14:foregroundMark x1="91011" y1="45198" x2="58989" y2="12994"/>
                        <a14:foregroundMark x1="58989" y1="12994" x2="43820" y2="7910"/>
                        <a14:foregroundMark x1="80899" y1="19774" x2="35955" y2="565"/>
                        <a14:foregroundMark x1="35955" y1="565" x2="1124" y2="32768"/>
                        <a14:foregroundMark x1="1124" y1="32768" x2="19663" y2="78531"/>
                        <a14:foregroundMark x1="19663" y1="78531" x2="70787" y2="77401"/>
                        <a14:foregroundMark x1="70787" y1="77401" x2="94944" y2="32768"/>
                        <a14:foregroundMark x1="94944" y1="32768" x2="80337" y2="16384"/>
                        <a14:foregroundMark x1="78652" y1="20339" x2="42697" y2="0"/>
                        <a14:foregroundMark x1="94382" y1="30508" x2="49438" y2="0"/>
                        <a14:foregroundMark x1="79213" y1="12994" x2="36517" y2="1130"/>
                        <a14:foregroundMark x1="36517" y1="1130" x2="2809" y2="33333"/>
                        <a14:foregroundMark x1="2809" y1="33333" x2="12921" y2="77401"/>
                        <a14:foregroundMark x1="12921" y1="77401" x2="54494" y2="97740"/>
                        <a14:foregroundMark x1="54494" y1="97740" x2="89888" y2="68362"/>
                        <a14:foregroundMark x1="89888" y1="68362" x2="94382" y2="46893"/>
                        <a14:foregroundMark x1="95506" y1="66667" x2="58989" y2="96610"/>
                        <a14:foregroundMark x1="58989" y1="96610" x2="46629" y2="99435"/>
                        <a14:foregroundMark x1="30899" y1="88701" x2="6742" y2="50282"/>
                        <a14:foregroundMark x1="6742" y1="50282" x2="3933" y2="35028"/>
                        <a14:foregroundMark x1="91011" y1="12429" x2="94382" y2="60452"/>
                        <a14:foregroundMark x1="94382" y1="60452" x2="96067" y2="38983"/>
                        <a14:foregroundMark x1="78090" y1="6215" x2="78090" y2="6215"/>
                        <a14:foregroundMark x1="96067" y1="31638" x2="98876" y2="56497"/>
                      </a14:backgroundRemoval>
                    </a14:imgEffect>
                  </a14:imgLayer>
                </a14:imgProps>
              </a:ext>
              <a:ext uri="{28A0092B-C50C-407E-A947-70E740481C1C}">
                <a14:useLocalDpi xmlns:a14="http://schemas.microsoft.com/office/drawing/2010/main" val="0"/>
              </a:ext>
            </a:extLst>
          </a:blip>
          <a:srcRect/>
          <a:stretch>
            <a:fillRect/>
          </a:stretch>
        </p:blipFill>
        <p:spPr bwMode="auto">
          <a:xfrm>
            <a:off x="7792397" y="106614"/>
            <a:ext cx="1044580" cy="1038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BBF33D-49F6-88E2-0819-A3B0C474087D}"/>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8A336981-BB1E-5E42-425F-8AB9370FAD8C}"/>
              </a:ext>
            </a:extLst>
          </p:cNvPr>
          <p:cNvSpPr txBox="1">
            <a:spLocks noChangeArrowheads="1"/>
          </p:cNvSpPr>
          <p:nvPr/>
        </p:nvSpPr>
        <p:spPr>
          <a:xfrm>
            <a:off x="137083" y="64701"/>
            <a:ext cx="8229600" cy="683455"/>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fontAlgn="auto">
              <a:spcAft>
                <a:spcPts val="0"/>
              </a:spcAft>
            </a:pPr>
            <a:r>
              <a:rPr lang="en-GB" altLang="en-US" sz="3200" b="1">
                <a:solidFill>
                  <a:schemeClr val="accent2">
                    <a:lumMod val="75000"/>
                  </a:schemeClr>
                </a:solidFill>
                <a:latin typeface="Tahoma" panose="020B0604030504040204" pitchFamily="34" charset="0"/>
                <a:cs typeface="Tahoma" panose="020B0604030504040204" pitchFamily="34" charset="0"/>
              </a:rPr>
              <a:t>Online Safety</a:t>
            </a:r>
            <a:endParaRPr lang="en-GB" altLang="en-US" b="1">
              <a:solidFill>
                <a:schemeClr val="accent2">
                  <a:lumMod val="75000"/>
                </a:schemeClr>
              </a:solidFill>
              <a:latin typeface="Tahoma" panose="020B0604030504040204" pitchFamily="34" charset="0"/>
              <a:cs typeface="Tahoma" panose="020B0604030504040204" pitchFamily="34" charset="0"/>
            </a:endParaRPr>
          </a:p>
        </p:txBody>
      </p:sp>
      <p:pic>
        <p:nvPicPr>
          <p:cNvPr id="7" name="Picture 3">
            <a:extLst>
              <a:ext uri="{FF2B5EF4-FFF2-40B4-BE49-F238E27FC236}">
                <a16:creationId xmlns:a16="http://schemas.microsoft.com/office/drawing/2014/main" id="{052A221E-8B1B-91CF-5AEA-9DAB88655E79}"/>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0" b="97740" l="3933" r="98876">
                        <a14:foregroundMark x1="44382" y1="9040" x2="8989" y2="36723"/>
                        <a14:foregroundMark x1="8989" y1="36723" x2="23596" y2="80791"/>
                        <a14:foregroundMark x1="23596" y1="80791" x2="69101" y2="85876"/>
                        <a14:foregroundMark x1="69101" y1="85876" x2="91011" y2="45198"/>
                        <a14:foregroundMark x1="91011" y1="45198" x2="58989" y2="12994"/>
                        <a14:foregroundMark x1="58989" y1="12994" x2="43820" y2="7910"/>
                        <a14:foregroundMark x1="80899" y1="19774" x2="35955" y2="565"/>
                        <a14:foregroundMark x1="35955" y1="565" x2="1124" y2="32768"/>
                        <a14:foregroundMark x1="1124" y1="32768" x2="19663" y2="78531"/>
                        <a14:foregroundMark x1="19663" y1="78531" x2="70787" y2="77401"/>
                        <a14:foregroundMark x1="70787" y1="77401" x2="94944" y2="32768"/>
                        <a14:foregroundMark x1="94944" y1="32768" x2="80337" y2="16384"/>
                        <a14:foregroundMark x1="78652" y1="20339" x2="42697" y2="0"/>
                        <a14:foregroundMark x1="94382" y1="30508" x2="49438" y2="0"/>
                        <a14:foregroundMark x1="79213" y1="12994" x2="36517" y2="1130"/>
                        <a14:foregroundMark x1="36517" y1="1130" x2="2809" y2="33333"/>
                        <a14:foregroundMark x1="2809" y1="33333" x2="12921" y2="77401"/>
                        <a14:foregroundMark x1="12921" y1="77401" x2="54494" y2="97740"/>
                        <a14:foregroundMark x1="54494" y1="97740" x2="89888" y2="68362"/>
                        <a14:foregroundMark x1="89888" y1="68362" x2="94382" y2="46893"/>
                        <a14:foregroundMark x1="95506" y1="66667" x2="58989" y2="96610"/>
                        <a14:foregroundMark x1="58989" y1="96610" x2="46629" y2="99435"/>
                        <a14:foregroundMark x1="30899" y1="88701" x2="6742" y2="50282"/>
                        <a14:foregroundMark x1="6742" y1="50282" x2="3933" y2="35028"/>
                        <a14:foregroundMark x1="91011" y1="12429" x2="94382" y2="60452"/>
                        <a14:foregroundMark x1="94382" y1="60452" x2="96067" y2="38983"/>
                        <a14:foregroundMark x1="78090" y1="6215" x2="78090" y2="6215"/>
                        <a14:foregroundMark x1="96067" y1="31638" x2="98876" y2="56497"/>
                      </a14:backgroundRemoval>
                    </a14:imgEffect>
                  </a14:imgLayer>
                </a14:imgProps>
              </a:ext>
              <a:ext uri="{28A0092B-C50C-407E-A947-70E740481C1C}">
                <a14:useLocalDpi xmlns:a14="http://schemas.microsoft.com/office/drawing/2010/main" val="0"/>
              </a:ext>
            </a:extLst>
          </a:blip>
          <a:srcRect/>
          <a:stretch>
            <a:fillRect/>
          </a:stretch>
        </p:blipFill>
        <p:spPr bwMode="auto">
          <a:xfrm>
            <a:off x="7805613" y="64701"/>
            <a:ext cx="1172372" cy="1165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219B514A-4882-79C6-D8DC-9EFFDFF93D5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6150" r="6150"/>
          <a:stretch/>
        </p:blipFill>
        <p:spPr bwMode="auto">
          <a:xfrm>
            <a:off x="7780496" y="5570918"/>
            <a:ext cx="1172373" cy="1175880"/>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66ADC5EA-4E01-7818-5C34-101C0DF262E1}"/>
              </a:ext>
            </a:extLst>
          </p:cNvPr>
          <p:cNvSpPr/>
          <p:nvPr/>
        </p:nvSpPr>
        <p:spPr>
          <a:xfrm>
            <a:off x="166015" y="737402"/>
            <a:ext cx="7614481" cy="830997"/>
          </a:xfrm>
          <a:prstGeom prst="rect">
            <a:avLst/>
          </a:prstGeom>
        </p:spPr>
        <p:txBody>
          <a:bodyPr wrap="square">
            <a:spAutoFit/>
          </a:bodyPr>
          <a:lstStyle/>
          <a:p>
            <a:pPr fontAlgn="auto">
              <a:spcAft>
                <a:spcPts val="0"/>
              </a:spcAft>
            </a:pPr>
            <a:r>
              <a:rPr lang="en-GB" sz="1600" b="1">
                <a:latin typeface="Tahoma" panose="020B0604030504040204" pitchFamily="34" charset="0"/>
                <a:ea typeface="Tahoma" panose="020B0604030504040204" pitchFamily="34" charset="0"/>
                <a:cs typeface="Tahoma" panose="020B0604030504040204" pitchFamily="34" charset="0"/>
              </a:rPr>
              <a:t>At Coten End, we provide children with an effective, reactive Online Safety curriculum through, but not limited to, our Computing, PSHE and RHSE lessons.</a:t>
            </a:r>
          </a:p>
        </p:txBody>
      </p:sp>
      <p:sp>
        <p:nvSpPr>
          <p:cNvPr id="9" name="TextBox 8">
            <a:extLst>
              <a:ext uri="{FF2B5EF4-FFF2-40B4-BE49-F238E27FC236}">
                <a16:creationId xmlns:a16="http://schemas.microsoft.com/office/drawing/2014/main" id="{A247C09A-1EB9-698D-10CD-EC7C24FE4D51}"/>
              </a:ext>
            </a:extLst>
          </p:cNvPr>
          <p:cNvSpPr txBox="1"/>
          <p:nvPr/>
        </p:nvSpPr>
        <p:spPr>
          <a:xfrm>
            <a:off x="76581" y="1540244"/>
            <a:ext cx="8901404" cy="5206554"/>
          </a:xfrm>
          <a:prstGeom prst="rect">
            <a:avLst/>
          </a:prstGeom>
          <a:noFill/>
        </p:spPr>
        <p:txBody>
          <a:bodyPr wrap="square" rtlCol="0">
            <a:spAutoFit/>
          </a:bodyPr>
          <a:lstStyle/>
          <a:p>
            <a:pPr fontAlgn="auto" hangingPunct="1">
              <a:spcAft>
                <a:spcPts val="1000"/>
              </a:spcAft>
            </a:pPr>
            <a:r>
              <a:rPr lang="en-GB" sz="2000" b="1">
                <a:solidFill>
                  <a:schemeClr val="accent5">
                    <a:lumMod val="75000"/>
                  </a:schemeClr>
                </a:solidFill>
                <a:effectLst/>
                <a:latin typeface="Tahoma" panose="020B0604030504040204" pitchFamily="34" charset="0"/>
                <a:ea typeface="Tahoma" panose="020B0604030504040204" pitchFamily="34" charset="0"/>
                <a:cs typeface="Tahoma" panose="020B0604030504040204" pitchFamily="34" charset="0"/>
              </a:rPr>
              <a:t>At school:</a:t>
            </a:r>
          </a:p>
          <a:p>
            <a:pPr marL="285750" indent="-285750" eaLnBrk="1" hangingPunct="1">
              <a:buFont typeface="Arial" panose="020B0604020202020204" pitchFamily="34" charset="0"/>
              <a:buChar char="•"/>
              <a:defRPr/>
            </a:pPr>
            <a:r>
              <a:rPr lang="en-GB" altLang="en-US" sz="1600" kern="0">
                <a:latin typeface="Tahoma" panose="020B0604030504040204" pitchFamily="34" charset="0"/>
                <a:ea typeface="Tahoma" panose="020B0604030504040204" pitchFamily="34" charset="0"/>
                <a:cs typeface="Tahoma" panose="020B0604030504040204" pitchFamily="34" charset="0"/>
              </a:rPr>
              <a:t>We encourage children to consider what positive, healthy and respectful online relationships looks like.</a:t>
            </a:r>
          </a:p>
          <a:p>
            <a:pPr marL="285750" indent="-285750" eaLnBrk="1" hangingPunct="1">
              <a:buFont typeface="Arial" panose="020B0604020202020204" pitchFamily="34" charset="0"/>
              <a:buChar char="•"/>
              <a:defRPr/>
            </a:pPr>
            <a:r>
              <a:rPr lang="en-GB" altLang="en-US" sz="1600" kern="0">
                <a:latin typeface="Tahoma" panose="020B0604030504040204" pitchFamily="34" charset="0"/>
                <a:ea typeface="Tahoma" panose="020B0604030504040204" pitchFamily="34" charset="0"/>
                <a:cs typeface="Tahoma" panose="020B0604030504040204" pitchFamily="34" charset="0"/>
              </a:rPr>
              <a:t>How to use technology safely and how/where they can seek support and advice.</a:t>
            </a:r>
          </a:p>
          <a:p>
            <a:pPr marL="285750" indent="-285750" eaLnBrk="1" hangingPunct="1">
              <a:buFont typeface="Arial" panose="020B0604020202020204" pitchFamily="34" charset="0"/>
              <a:buChar char="•"/>
              <a:defRPr/>
            </a:pPr>
            <a:r>
              <a:rPr lang="en-GB" altLang="en-US" sz="1600" kern="0">
                <a:latin typeface="Tahoma" panose="020B0604030504040204" pitchFamily="34" charset="0"/>
                <a:ea typeface="Tahoma" panose="020B0604030504040204" pitchFamily="34" charset="0"/>
                <a:cs typeface="Tahoma" panose="020B0604030504040204" pitchFamily="34" charset="0"/>
              </a:rPr>
              <a:t>Our online safety programme is regularly revisited – this </a:t>
            </a:r>
            <a:r>
              <a:rPr lang="en-GB" sz="1600" kern="0">
                <a:latin typeface="Tahoma" panose="020B0604030504040204" pitchFamily="34" charset="0"/>
                <a:ea typeface="Tahoma" panose="020B0604030504040204" pitchFamily="34" charset="0"/>
                <a:cs typeface="Tahoma" panose="020B0604030504040204" pitchFamily="34" charset="0"/>
              </a:rPr>
              <a:t>includes relevant and up to date messages about internet usage, video gaming and apps we are made aware of.</a:t>
            </a:r>
          </a:p>
          <a:p>
            <a:pPr marL="285750" indent="-285750" eaLnBrk="1" hangingPunct="1">
              <a:buFont typeface="Arial" panose="020B0604020202020204" pitchFamily="34" charset="0"/>
              <a:buChar char="•"/>
              <a:defRPr/>
            </a:pPr>
            <a:r>
              <a:rPr lang="en-GB" sz="1600" kern="0">
                <a:latin typeface="Tahoma" panose="020B0604030504040204" pitchFamily="34" charset="0"/>
                <a:ea typeface="Tahoma" panose="020B0604030504040204" pitchFamily="34" charset="0"/>
                <a:cs typeface="Tahoma" panose="020B0604030504040204" pitchFamily="34" charset="0"/>
              </a:rPr>
              <a:t>Key online safety messages will be reinforced during assemblies and activities annually on World Safer Internet Day.</a:t>
            </a:r>
          </a:p>
          <a:p>
            <a:pPr marL="285750" indent="-285750" eaLnBrk="1" hangingPunct="1">
              <a:buFont typeface="Arial" panose="020B0604020202020204" pitchFamily="34" charset="0"/>
              <a:buChar char="•"/>
              <a:defRPr/>
            </a:pPr>
            <a:r>
              <a:rPr lang="en-GB" sz="1600" kern="0">
                <a:latin typeface="Tahoma" panose="020B0604030504040204" pitchFamily="34" charset="0"/>
                <a:ea typeface="Tahoma" panose="020B0604030504040204" pitchFamily="34" charset="0"/>
                <a:cs typeface="Tahoma" panose="020B0604030504040204" pitchFamily="34" charset="0"/>
              </a:rPr>
              <a:t>Pupils are taught to be critically aware of the materials/content they access online and be guided to validate the accuracy of information – including the use of AI.</a:t>
            </a:r>
          </a:p>
          <a:p>
            <a:pPr marL="285750" indent="-285750" eaLnBrk="1" hangingPunct="1">
              <a:buFont typeface="Arial" panose="020B0604020202020204" pitchFamily="34" charset="0"/>
              <a:buChar char="•"/>
              <a:defRPr/>
            </a:pPr>
            <a:endParaRPr lang="en-GB" altLang="en-US" sz="1600" kern="0">
              <a:latin typeface="Tahoma" panose="020B0604030504040204" pitchFamily="34" charset="0"/>
              <a:ea typeface="Tahoma" panose="020B0604030504040204" pitchFamily="34" charset="0"/>
              <a:cs typeface="Tahoma" panose="020B0604030504040204" pitchFamily="34" charset="0"/>
            </a:endParaRPr>
          </a:p>
          <a:p>
            <a:r>
              <a:rPr lang="en-GB" sz="1600" kern="0">
                <a:latin typeface="Tahoma" panose="020B0604030504040204" pitchFamily="34" charset="0"/>
                <a:ea typeface="Tahoma" panose="020B0604030504040204" pitchFamily="34" charset="0"/>
                <a:cs typeface="Tahoma" panose="020B0604030504040204" pitchFamily="34" charset="0"/>
              </a:rPr>
              <a:t>The key online safety themes explored within our curriculum include:</a:t>
            </a:r>
          </a:p>
          <a:p>
            <a:r>
              <a:rPr lang="en-GB" sz="1600" kern="0">
                <a:latin typeface="Tahoma" panose="020B0604030504040204" pitchFamily="34" charset="0"/>
                <a:ea typeface="Tahoma" panose="020B0604030504040204" pitchFamily="34" charset="0"/>
                <a:cs typeface="Tahoma" panose="020B0604030504040204" pitchFamily="34" charset="0"/>
              </a:rPr>
              <a:t>1. Self-image and identity</a:t>
            </a:r>
            <a:br>
              <a:rPr lang="en-GB" sz="1600" kern="0">
                <a:latin typeface="Tahoma" panose="020B0604030504040204" pitchFamily="34" charset="0"/>
                <a:ea typeface="Tahoma" panose="020B0604030504040204" pitchFamily="34" charset="0"/>
                <a:cs typeface="Tahoma" panose="020B0604030504040204" pitchFamily="34" charset="0"/>
              </a:rPr>
            </a:br>
            <a:r>
              <a:rPr lang="en-GB" sz="1600" kern="0">
                <a:latin typeface="Tahoma" panose="020B0604030504040204" pitchFamily="34" charset="0"/>
                <a:ea typeface="Tahoma" panose="020B0604030504040204" pitchFamily="34" charset="0"/>
                <a:cs typeface="Tahoma" panose="020B0604030504040204" pitchFamily="34" charset="0"/>
              </a:rPr>
              <a:t>2. Online relationships</a:t>
            </a:r>
            <a:br>
              <a:rPr lang="en-GB" sz="1600" kern="0">
                <a:latin typeface="Tahoma" panose="020B0604030504040204" pitchFamily="34" charset="0"/>
                <a:ea typeface="Tahoma" panose="020B0604030504040204" pitchFamily="34" charset="0"/>
                <a:cs typeface="Tahoma" panose="020B0604030504040204" pitchFamily="34" charset="0"/>
              </a:rPr>
            </a:br>
            <a:r>
              <a:rPr lang="en-GB" sz="1600" kern="0">
                <a:latin typeface="Tahoma" panose="020B0604030504040204" pitchFamily="34" charset="0"/>
                <a:ea typeface="Tahoma" panose="020B0604030504040204" pitchFamily="34" charset="0"/>
                <a:cs typeface="Tahoma" panose="020B0604030504040204" pitchFamily="34" charset="0"/>
              </a:rPr>
              <a:t>3. Online reputation</a:t>
            </a:r>
            <a:br>
              <a:rPr lang="en-GB" sz="1600" kern="0">
                <a:latin typeface="Tahoma" panose="020B0604030504040204" pitchFamily="34" charset="0"/>
                <a:ea typeface="Tahoma" panose="020B0604030504040204" pitchFamily="34" charset="0"/>
                <a:cs typeface="Tahoma" panose="020B0604030504040204" pitchFamily="34" charset="0"/>
              </a:rPr>
            </a:br>
            <a:r>
              <a:rPr lang="en-GB" sz="1600" kern="0">
                <a:latin typeface="Tahoma" panose="020B0604030504040204" pitchFamily="34" charset="0"/>
                <a:ea typeface="Tahoma" panose="020B0604030504040204" pitchFamily="34" charset="0"/>
                <a:cs typeface="Tahoma" panose="020B0604030504040204" pitchFamily="34" charset="0"/>
              </a:rPr>
              <a:t>4. Online bullying</a:t>
            </a:r>
            <a:br>
              <a:rPr lang="en-GB" sz="1600" kern="0">
                <a:latin typeface="Tahoma" panose="020B0604030504040204" pitchFamily="34" charset="0"/>
                <a:ea typeface="Tahoma" panose="020B0604030504040204" pitchFamily="34" charset="0"/>
                <a:cs typeface="Tahoma" panose="020B0604030504040204" pitchFamily="34" charset="0"/>
              </a:rPr>
            </a:br>
            <a:r>
              <a:rPr lang="en-GB" sz="1600" kern="0">
                <a:latin typeface="Tahoma" panose="020B0604030504040204" pitchFamily="34" charset="0"/>
                <a:ea typeface="Tahoma" panose="020B0604030504040204" pitchFamily="34" charset="0"/>
                <a:cs typeface="Tahoma" panose="020B0604030504040204" pitchFamily="34" charset="0"/>
              </a:rPr>
              <a:t>5. Managing online information</a:t>
            </a:r>
            <a:br>
              <a:rPr lang="en-GB" sz="1600" kern="0">
                <a:latin typeface="Tahoma" panose="020B0604030504040204" pitchFamily="34" charset="0"/>
                <a:ea typeface="Tahoma" panose="020B0604030504040204" pitchFamily="34" charset="0"/>
                <a:cs typeface="Tahoma" panose="020B0604030504040204" pitchFamily="34" charset="0"/>
              </a:rPr>
            </a:br>
            <a:r>
              <a:rPr lang="en-GB" sz="1600" kern="0">
                <a:latin typeface="Tahoma" panose="020B0604030504040204" pitchFamily="34" charset="0"/>
                <a:ea typeface="Tahoma" panose="020B0604030504040204" pitchFamily="34" charset="0"/>
                <a:cs typeface="Tahoma" panose="020B0604030504040204" pitchFamily="34" charset="0"/>
              </a:rPr>
              <a:t>6. Health, Well-Being and Lifestyle</a:t>
            </a:r>
            <a:br>
              <a:rPr lang="en-GB" sz="1600" kern="0">
                <a:latin typeface="Tahoma" panose="020B0604030504040204" pitchFamily="34" charset="0"/>
                <a:ea typeface="Tahoma" panose="020B0604030504040204" pitchFamily="34" charset="0"/>
                <a:cs typeface="Tahoma" panose="020B0604030504040204" pitchFamily="34" charset="0"/>
              </a:rPr>
            </a:br>
            <a:r>
              <a:rPr lang="en-GB" sz="1600" kern="0">
                <a:latin typeface="Tahoma" panose="020B0604030504040204" pitchFamily="34" charset="0"/>
                <a:ea typeface="Tahoma" panose="020B0604030504040204" pitchFamily="34" charset="0"/>
                <a:cs typeface="Tahoma" panose="020B0604030504040204" pitchFamily="34" charset="0"/>
              </a:rPr>
              <a:t>7. Privacy and security</a:t>
            </a:r>
            <a:br>
              <a:rPr lang="en-GB" sz="1600" kern="0">
                <a:latin typeface="Tahoma" panose="020B0604030504040204" pitchFamily="34" charset="0"/>
                <a:ea typeface="Tahoma" panose="020B0604030504040204" pitchFamily="34" charset="0"/>
                <a:cs typeface="Tahoma" panose="020B0604030504040204" pitchFamily="34" charset="0"/>
              </a:rPr>
            </a:br>
            <a:r>
              <a:rPr lang="en-GB" sz="1600" kern="0">
                <a:latin typeface="Tahoma" panose="020B0604030504040204" pitchFamily="34" charset="0"/>
                <a:ea typeface="Tahoma" panose="020B0604030504040204" pitchFamily="34" charset="0"/>
                <a:cs typeface="Tahoma" panose="020B0604030504040204" pitchFamily="34" charset="0"/>
              </a:rPr>
              <a:t>8. Copyright and ownership</a:t>
            </a:r>
            <a:endParaRPr lang="en-GB" altLang="en-US" sz="1600" kern="0">
              <a:latin typeface="Tahoma" panose="020B0604030504040204" pitchFamily="34" charset="0"/>
              <a:ea typeface="Tahoma" panose="020B0604030504040204" pitchFamily="34" charset="0"/>
              <a:cs typeface="Tahoma" panose="020B0604030504040204" pitchFamily="34" charset="0"/>
            </a:endParaRPr>
          </a:p>
        </p:txBody>
      </p:sp>
      <p:sp>
        <p:nvSpPr>
          <p:cNvPr id="10" name="TextBox 9">
            <a:extLst>
              <a:ext uri="{FF2B5EF4-FFF2-40B4-BE49-F238E27FC236}">
                <a16:creationId xmlns:a16="http://schemas.microsoft.com/office/drawing/2014/main" id="{D30EE1A6-5741-3854-3E00-0D6977A072BE}"/>
              </a:ext>
            </a:extLst>
          </p:cNvPr>
          <p:cNvSpPr txBox="1"/>
          <p:nvPr/>
        </p:nvSpPr>
        <p:spPr>
          <a:xfrm>
            <a:off x="3668486" y="4832757"/>
            <a:ext cx="3799670" cy="1815882"/>
          </a:xfrm>
          <a:prstGeom prst="rect">
            <a:avLst/>
          </a:prstGeom>
          <a:solidFill>
            <a:schemeClr val="accent2">
              <a:lumMod val="60000"/>
              <a:lumOff val="40000"/>
            </a:schemeClr>
          </a:solidFill>
        </p:spPr>
        <p:txBody>
          <a:bodyPr wrap="square" rtlCol="0">
            <a:spAutoFit/>
          </a:bodyPr>
          <a:lstStyle/>
          <a:p>
            <a:pPr algn="ctr" eaLnBrk="1" hangingPunct="1">
              <a:defRPr/>
            </a:pPr>
            <a:r>
              <a:rPr lang="en-GB" altLang="en-US" sz="1600" b="1" kern="0">
                <a:latin typeface="Tahoma" panose="020B0604030504040204" pitchFamily="34" charset="0"/>
                <a:ea typeface="Tahoma" panose="020B0604030504040204" pitchFamily="34" charset="0"/>
                <a:cs typeface="Tahoma" panose="020B0604030504040204" pitchFamily="34" charset="0"/>
              </a:rPr>
              <a:t>Children are encouraged to have open and honest conversations about their activity online.</a:t>
            </a:r>
          </a:p>
          <a:p>
            <a:pPr algn="ctr" eaLnBrk="1" hangingPunct="1">
              <a:defRPr/>
            </a:pPr>
            <a:r>
              <a:rPr lang="en-GB" altLang="en-US" sz="1600" b="1" kern="0">
                <a:latin typeface="Tahoma" panose="020B0604030504040204" pitchFamily="34" charset="0"/>
                <a:ea typeface="Tahoma" panose="020B0604030504040204" pitchFamily="34" charset="0"/>
                <a:cs typeface="Tahoma" panose="020B0604030504040204" pitchFamily="34" charset="0"/>
              </a:rPr>
              <a:t>If school staff have any concerns surrounding a child’s online activity, they have a duty to report it as a safeguarding concern.</a:t>
            </a:r>
          </a:p>
        </p:txBody>
      </p:sp>
    </p:spTree>
    <p:extLst>
      <p:ext uri="{BB962C8B-B14F-4D97-AF65-F5344CB8AC3E}">
        <p14:creationId xmlns:p14="http://schemas.microsoft.com/office/powerpoint/2010/main" val="40406464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6AC3A5-1525-08F0-E336-916641327634}"/>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30156CA5-A7DF-3B89-23BA-B98ED86BCD8C}"/>
              </a:ext>
            </a:extLst>
          </p:cNvPr>
          <p:cNvSpPr txBox="1">
            <a:spLocks noChangeArrowheads="1"/>
          </p:cNvSpPr>
          <p:nvPr/>
        </p:nvSpPr>
        <p:spPr>
          <a:xfrm>
            <a:off x="137083" y="64701"/>
            <a:ext cx="8229600" cy="683455"/>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fontAlgn="auto">
              <a:spcAft>
                <a:spcPts val="0"/>
              </a:spcAft>
            </a:pPr>
            <a:r>
              <a:rPr lang="en-GB" altLang="en-US" sz="3200" b="1">
                <a:solidFill>
                  <a:schemeClr val="accent2">
                    <a:lumMod val="75000"/>
                  </a:schemeClr>
                </a:solidFill>
                <a:latin typeface="Tahoma" panose="020B0604030504040204" pitchFamily="34" charset="0"/>
                <a:cs typeface="Tahoma" panose="020B0604030504040204" pitchFamily="34" charset="0"/>
              </a:rPr>
              <a:t>Online Safety</a:t>
            </a:r>
            <a:endParaRPr lang="en-GB" altLang="en-US" b="1">
              <a:solidFill>
                <a:schemeClr val="accent2">
                  <a:lumMod val="75000"/>
                </a:schemeClr>
              </a:solidFill>
              <a:latin typeface="Tahoma" panose="020B0604030504040204" pitchFamily="34" charset="0"/>
              <a:cs typeface="Tahoma" panose="020B0604030504040204" pitchFamily="34" charset="0"/>
            </a:endParaRPr>
          </a:p>
        </p:txBody>
      </p:sp>
      <p:pic>
        <p:nvPicPr>
          <p:cNvPr id="7" name="Picture 3">
            <a:extLst>
              <a:ext uri="{FF2B5EF4-FFF2-40B4-BE49-F238E27FC236}">
                <a16:creationId xmlns:a16="http://schemas.microsoft.com/office/drawing/2014/main" id="{C845F495-5DEE-3162-9E6E-DB716542224E}"/>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0" b="97740" l="3933" r="98876">
                        <a14:foregroundMark x1="44382" y1="9040" x2="8989" y2="36723"/>
                        <a14:foregroundMark x1="8989" y1="36723" x2="23596" y2="80791"/>
                        <a14:foregroundMark x1="23596" y1="80791" x2="69101" y2="85876"/>
                        <a14:foregroundMark x1="69101" y1="85876" x2="91011" y2="45198"/>
                        <a14:foregroundMark x1="91011" y1="45198" x2="58989" y2="12994"/>
                        <a14:foregroundMark x1="58989" y1="12994" x2="43820" y2="7910"/>
                        <a14:foregroundMark x1="80899" y1="19774" x2="35955" y2="565"/>
                        <a14:foregroundMark x1="35955" y1="565" x2="1124" y2="32768"/>
                        <a14:foregroundMark x1="1124" y1="32768" x2="19663" y2="78531"/>
                        <a14:foregroundMark x1="19663" y1="78531" x2="70787" y2="77401"/>
                        <a14:foregroundMark x1="70787" y1="77401" x2="94944" y2="32768"/>
                        <a14:foregroundMark x1="94944" y1="32768" x2="80337" y2="16384"/>
                        <a14:foregroundMark x1="78652" y1="20339" x2="42697" y2="0"/>
                        <a14:foregroundMark x1="94382" y1="30508" x2="49438" y2="0"/>
                        <a14:foregroundMark x1="79213" y1="12994" x2="36517" y2="1130"/>
                        <a14:foregroundMark x1="36517" y1="1130" x2="2809" y2="33333"/>
                        <a14:foregroundMark x1="2809" y1="33333" x2="12921" y2="77401"/>
                        <a14:foregroundMark x1="12921" y1="77401" x2="54494" y2="97740"/>
                        <a14:foregroundMark x1="54494" y1="97740" x2="89888" y2="68362"/>
                        <a14:foregroundMark x1="89888" y1="68362" x2="94382" y2="46893"/>
                        <a14:foregroundMark x1="95506" y1="66667" x2="58989" y2="96610"/>
                        <a14:foregroundMark x1="58989" y1="96610" x2="46629" y2="99435"/>
                        <a14:foregroundMark x1="30899" y1="88701" x2="6742" y2="50282"/>
                        <a14:foregroundMark x1="6742" y1="50282" x2="3933" y2="35028"/>
                        <a14:foregroundMark x1="91011" y1="12429" x2="94382" y2="60452"/>
                        <a14:foregroundMark x1="94382" y1="60452" x2="96067" y2="38983"/>
                        <a14:foregroundMark x1="78090" y1="6215" x2="78090" y2="6215"/>
                        <a14:foregroundMark x1="96067" y1="31638" x2="98876" y2="56497"/>
                      </a14:backgroundRemoval>
                    </a14:imgEffect>
                  </a14:imgLayer>
                </a14:imgProps>
              </a:ext>
              <a:ext uri="{28A0092B-C50C-407E-A947-70E740481C1C}">
                <a14:useLocalDpi xmlns:a14="http://schemas.microsoft.com/office/drawing/2010/main" val="0"/>
              </a:ext>
            </a:extLst>
          </a:blip>
          <a:srcRect/>
          <a:stretch>
            <a:fillRect/>
          </a:stretch>
        </p:blipFill>
        <p:spPr bwMode="auto">
          <a:xfrm>
            <a:off x="7805613" y="64701"/>
            <a:ext cx="1172372" cy="1165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a:extLst>
              <a:ext uri="{FF2B5EF4-FFF2-40B4-BE49-F238E27FC236}">
                <a16:creationId xmlns:a16="http://schemas.microsoft.com/office/drawing/2014/main" id="{170A1358-97EC-7C22-E2B5-FCA211B39393}"/>
              </a:ext>
            </a:extLst>
          </p:cNvPr>
          <p:cNvSpPr/>
          <p:nvPr/>
        </p:nvSpPr>
        <p:spPr>
          <a:xfrm>
            <a:off x="164108" y="601125"/>
            <a:ext cx="7614481" cy="738664"/>
          </a:xfrm>
          <a:prstGeom prst="rect">
            <a:avLst/>
          </a:prstGeom>
        </p:spPr>
        <p:txBody>
          <a:bodyPr wrap="square">
            <a:spAutoFit/>
          </a:bodyPr>
          <a:lstStyle/>
          <a:p>
            <a:pPr eaLnBrk="1" hangingPunct="1">
              <a:defRPr/>
            </a:pPr>
            <a:r>
              <a:rPr lang="en-GB" altLang="en-US" sz="1400" b="1" kern="0">
                <a:latin typeface="Tahoma" panose="020B0604030504040204" pitchFamily="34" charset="0"/>
                <a:ea typeface="Tahoma" panose="020B0604030504040204" pitchFamily="34" charset="0"/>
                <a:cs typeface="Tahoma" panose="020B0604030504040204" pitchFamily="34" charset="0"/>
              </a:rPr>
              <a:t>There has been a noticeable rise in how technology use at home can affect children within school. We regularly see stress, anxiety and mental health issues linked to use of social media, video apps and gaming.</a:t>
            </a:r>
          </a:p>
        </p:txBody>
      </p:sp>
      <p:sp>
        <p:nvSpPr>
          <p:cNvPr id="2" name="TextBox 1">
            <a:extLst>
              <a:ext uri="{FF2B5EF4-FFF2-40B4-BE49-F238E27FC236}">
                <a16:creationId xmlns:a16="http://schemas.microsoft.com/office/drawing/2014/main" id="{BE767BB0-6F3E-29F8-8925-CB17C35FED44}"/>
              </a:ext>
            </a:extLst>
          </p:cNvPr>
          <p:cNvSpPr txBox="1"/>
          <p:nvPr/>
        </p:nvSpPr>
        <p:spPr>
          <a:xfrm>
            <a:off x="49738" y="1376855"/>
            <a:ext cx="8901404" cy="4113947"/>
          </a:xfrm>
          <a:prstGeom prst="rect">
            <a:avLst/>
          </a:prstGeom>
          <a:noFill/>
        </p:spPr>
        <p:txBody>
          <a:bodyPr wrap="square" rtlCol="0">
            <a:spAutoFit/>
          </a:bodyPr>
          <a:lstStyle/>
          <a:p>
            <a:pPr fontAlgn="auto" hangingPunct="1">
              <a:spcAft>
                <a:spcPts val="1000"/>
              </a:spcAft>
            </a:pPr>
            <a:r>
              <a:rPr lang="en-GB" b="1">
                <a:solidFill>
                  <a:schemeClr val="accent5">
                    <a:lumMod val="75000"/>
                  </a:schemeClr>
                </a:solidFill>
                <a:latin typeface="Tahoma" panose="020B0604030504040204" pitchFamily="34" charset="0"/>
                <a:ea typeface="Tahoma" panose="020B0604030504040204" pitchFamily="34" charset="0"/>
                <a:cs typeface="Tahoma" panose="020B0604030504040204" pitchFamily="34" charset="0"/>
              </a:rPr>
              <a:t>Screen Time:</a:t>
            </a:r>
          </a:p>
          <a:p>
            <a:pPr fontAlgn="auto" hangingPunct="1">
              <a:spcAft>
                <a:spcPts val="1000"/>
              </a:spcAft>
            </a:pPr>
            <a:r>
              <a:rPr lang="en-GB" sz="1600">
                <a:latin typeface="Tahoma" panose="020B0604030504040204" pitchFamily="34" charset="0"/>
                <a:ea typeface="Tahoma" panose="020B0604030504040204" pitchFamily="34" charset="0"/>
                <a:cs typeface="Tahoma" panose="020B0604030504040204" pitchFamily="34" charset="0"/>
              </a:rPr>
              <a:t>Excessive screen time in children can potentially lead to dopamine-related issues, similar to addiction, impacting focus, motivation and emotional regulation. The rapid rewards offered by digital platforms can overwhelm the developing brain, making it harder for children to self-regulate and find pleasure in other activities.</a:t>
            </a:r>
          </a:p>
          <a:p>
            <a:pPr fontAlgn="auto" hangingPunct="1">
              <a:spcAft>
                <a:spcPts val="1000"/>
              </a:spcAft>
            </a:pPr>
            <a:r>
              <a:rPr lang="en-GB" sz="1600">
                <a:latin typeface="Tahoma" panose="020B0604030504040204" pitchFamily="34" charset="0"/>
                <a:ea typeface="Tahoma" panose="020B0604030504040204" pitchFamily="34" charset="0"/>
                <a:cs typeface="Tahoma" panose="020B0604030504040204" pitchFamily="34" charset="0"/>
              </a:rPr>
              <a:t>Screens release dopamine, a ’feel-good’ neurotransmitter and hormone, associated with pleasure and reward. The brain develops a tolerance to dopamine, cause children to crave more screen time to achieve this ‘feel-good’ effect. If screen time is reduced or stopped, withdrawal-like symptoms such as irritability, restlessness and difficulty concentrating may occur.</a:t>
            </a:r>
          </a:p>
          <a:p>
            <a:pPr fontAlgn="auto" hangingPunct="1">
              <a:spcAft>
                <a:spcPts val="1000"/>
              </a:spcAft>
            </a:pPr>
            <a:r>
              <a:rPr lang="en-GB" b="1">
                <a:solidFill>
                  <a:schemeClr val="accent5">
                    <a:lumMod val="75000"/>
                  </a:schemeClr>
                </a:solidFill>
                <a:effectLst/>
                <a:latin typeface="Tahoma" panose="020B0604030504040204" pitchFamily="34" charset="0"/>
                <a:ea typeface="Tahoma" panose="020B0604030504040204" pitchFamily="34" charset="0"/>
                <a:cs typeface="Tahoma" panose="020B0604030504040204" pitchFamily="34" charset="0"/>
              </a:rPr>
              <a:t>Social Media:</a:t>
            </a:r>
            <a:endParaRPr lang="en-GB" b="1">
              <a:solidFill>
                <a:schemeClr val="accent5">
                  <a:lumMod val="75000"/>
                </a:schemeClr>
              </a:solidFill>
              <a:latin typeface="Tahoma" panose="020B0604030504040204" pitchFamily="34" charset="0"/>
              <a:ea typeface="Tahoma" panose="020B0604030504040204" pitchFamily="34" charset="0"/>
              <a:cs typeface="Tahoma" panose="020B0604030504040204" pitchFamily="34" charset="0"/>
            </a:endParaRPr>
          </a:p>
          <a:p>
            <a:pPr fontAlgn="auto" hangingPunct="1">
              <a:spcAft>
                <a:spcPts val="1000"/>
              </a:spcAft>
            </a:pPr>
            <a:r>
              <a:rPr lang="en-GB" sz="1600">
                <a:latin typeface="Tahoma" panose="020B0604030504040204" pitchFamily="34" charset="0"/>
                <a:ea typeface="Tahoma" panose="020B0604030504040204" pitchFamily="34" charset="0"/>
                <a:cs typeface="Tahoma" panose="020B0604030504040204" pitchFamily="34" charset="0"/>
              </a:rPr>
              <a:t>Online games, social media and video chat programs provide opportunities for children to connect and play with their friends, parents and relatives. However, most social media sites and apps have age restrictions due to older content that could be accessed and for which children below that age are not prepared for.</a:t>
            </a:r>
          </a:p>
        </p:txBody>
      </p:sp>
      <p:pic>
        <p:nvPicPr>
          <p:cNvPr id="1026" name="Picture 2">
            <a:extLst>
              <a:ext uri="{FF2B5EF4-FFF2-40B4-BE49-F238E27FC236}">
                <a16:creationId xmlns:a16="http://schemas.microsoft.com/office/drawing/2014/main" id="{D6B3D4A5-241C-72D7-B111-3FDDCA04C58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6015" y="5810072"/>
            <a:ext cx="1069047" cy="80534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129D70B8-79E5-DA2B-F82A-2449A1ED656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53271" y="5817016"/>
            <a:ext cx="805349" cy="80534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D5347F9-2E05-BBB5-9677-719CF7C3693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289486" y="5823366"/>
            <a:ext cx="1301233" cy="79205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8310B98C-671E-C4ED-BC44-5B70AFDC9F3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676196" y="5823366"/>
            <a:ext cx="961276" cy="791639"/>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a:extLst>
              <a:ext uri="{FF2B5EF4-FFF2-40B4-BE49-F238E27FC236}">
                <a16:creationId xmlns:a16="http://schemas.microsoft.com/office/drawing/2014/main" id="{C1EC41EE-6709-F561-FF0C-749FE4716E4D}"/>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21836" r="21383"/>
          <a:stretch>
            <a:fillRect/>
          </a:stretch>
        </p:blipFill>
        <p:spPr bwMode="auto">
          <a:xfrm>
            <a:off x="3690303" y="5823366"/>
            <a:ext cx="810137" cy="79899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428822C3-CF76-F705-A25E-DA306626A910}"/>
              </a:ext>
            </a:extLst>
          </p:cNvPr>
          <p:cNvSpPr txBox="1"/>
          <p:nvPr/>
        </p:nvSpPr>
        <p:spPr>
          <a:xfrm>
            <a:off x="166015" y="5471518"/>
            <a:ext cx="1069047" cy="338554"/>
          </a:xfrm>
          <a:prstGeom prst="rect">
            <a:avLst/>
          </a:prstGeom>
          <a:solidFill>
            <a:schemeClr val="accent2">
              <a:lumMod val="60000"/>
              <a:lumOff val="40000"/>
            </a:schemeClr>
          </a:solidFill>
        </p:spPr>
        <p:txBody>
          <a:bodyPr wrap="square" rtlCol="0">
            <a:spAutoFit/>
          </a:bodyPr>
          <a:lstStyle/>
          <a:p>
            <a:pPr algn="ctr" eaLnBrk="1" hangingPunct="1">
              <a:defRPr/>
            </a:pPr>
            <a:r>
              <a:rPr lang="en-GB" altLang="en-US" sz="1600" b="1" kern="0">
                <a:latin typeface="Tahoma" panose="020B0604030504040204" pitchFamily="34" charset="0"/>
                <a:ea typeface="Tahoma" panose="020B0604030504040204" pitchFamily="34" charset="0"/>
                <a:cs typeface="Tahoma" panose="020B0604030504040204" pitchFamily="34" charset="0"/>
              </a:rPr>
              <a:t>13+</a:t>
            </a:r>
          </a:p>
        </p:txBody>
      </p:sp>
      <p:sp>
        <p:nvSpPr>
          <p:cNvPr id="4" name="TextBox 3">
            <a:extLst>
              <a:ext uri="{FF2B5EF4-FFF2-40B4-BE49-F238E27FC236}">
                <a16:creationId xmlns:a16="http://schemas.microsoft.com/office/drawing/2014/main" id="{1FBF6A19-7E40-E227-5BB2-B056D4DA913E}"/>
              </a:ext>
            </a:extLst>
          </p:cNvPr>
          <p:cNvSpPr txBox="1"/>
          <p:nvPr/>
        </p:nvSpPr>
        <p:spPr>
          <a:xfrm>
            <a:off x="1262950" y="5477873"/>
            <a:ext cx="1327770" cy="338554"/>
          </a:xfrm>
          <a:prstGeom prst="rect">
            <a:avLst/>
          </a:prstGeom>
          <a:solidFill>
            <a:schemeClr val="accent2">
              <a:lumMod val="60000"/>
              <a:lumOff val="40000"/>
            </a:schemeClr>
          </a:solidFill>
        </p:spPr>
        <p:txBody>
          <a:bodyPr wrap="square" rtlCol="0">
            <a:spAutoFit/>
          </a:bodyPr>
          <a:lstStyle/>
          <a:p>
            <a:pPr algn="ctr" eaLnBrk="1" hangingPunct="1">
              <a:defRPr/>
            </a:pPr>
            <a:r>
              <a:rPr lang="en-GB" altLang="en-US" sz="1600" b="1" kern="0">
                <a:latin typeface="Tahoma" panose="020B0604030504040204" pitchFamily="34" charset="0"/>
                <a:ea typeface="Tahoma" panose="020B0604030504040204" pitchFamily="34" charset="0"/>
                <a:cs typeface="Tahoma" panose="020B0604030504040204" pitchFamily="34" charset="0"/>
              </a:rPr>
              <a:t>13+</a:t>
            </a:r>
          </a:p>
        </p:txBody>
      </p:sp>
      <p:sp>
        <p:nvSpPr>
          <p:cNvPr id="11" name="TextBox 10">
            <a:extLst>
              <a:ext uri="{FF2B5EF4-FFF2-40B4-BE49-F238E27FC236}">
                <a16:creationId xmlns:a16="http://schemas.microsoft.com/office/drawing/2014/main" id="{2D068B5C-13BD-A24F-C0CC-E3E742550FE8}"/>
              </a:ext>
            </a:extLst>
          </p:cNvPr>
          <p:cNvSpPr txBox="1"/>
          <p:nvPr/>
        </p:nvSpPr>
        <p:spPr>
          <a:xfrm>
            <a:off x="2679133" y="5479254"/>
            <a:ext cx="958339" cy="338554"/>
          </a:xfrm>
          <a:prstGeom prst="rect">
            <a:avLst/>
          </a:prstGeom>
          <a:solidFill>
            <a:schemeClr val="accent2">
              <a:lumMod val="60000"/>
              <a:lumOff val="40000"/>
            </a:schemeClr>
          </a:solidFill>
        </p:spPr>
        <p:txBody>
          <a:bodyPr wrap="square" rtlCol="0">
            <a:spAutoFit/>
          </a:bodyPr>
          <a:lstStyle/>
          <a:p>
            <a:pPr algn="ctr" eaLnBrk="1" hangingPunct="1">
              <a:defRPr/>
            </a:pPr>
            <a:r>
              <a:rPr lang="en-GB" altLang="en-US" sz="1600" b="1" kern="0">
                <a:latin typeface="Tahoma" panose="020B0604030504040204" pitchFamily="34" charset="0"/>
                <a:ea typeface="Tahoma" panose="020B0604030504040204" pitchFamily="34" charset="0"/>
                <a:cs typeface="Tahoma" panose="020B0604030504040204" pitchFamily="34" charset="0"/>
              </a:rPr>
              <a:t>13+</a:t>
            </a:r>
          </a:p>
        </p:txBody>
      </p:sp>
      <p:sp>
        <p:nvSpPr>
          <p:cNvPr id="12" name="TextBox 11">
            <a:extLst>
              <a:ext uri="{FF2B5EF4-FFF2-40B4-BE49-F238E27FC236}">
                <a16:creationId xmlns:a16="http://schemas.microsoft.com/office/drawing/2014/main" id="{73D4889E-A85E-9D49-33D6-084E11AC8364}"/>
              </a:ext>
            </a:extLst>
          </p:cNvPr>
          <p:cNvSpPr txBox="1"/>
          <p:nvPr/>
        </p:nvSpPr>
        <p:spPr>
          <a:xfrm>
            <a:off x="3691775" y="5485233"/>
            <a:ext cx="808665" cy="338554"/>
          </a:xfrm>
          <a:prstGeom prst="rect">
            <a:avLst/>
          </a:prstGeom>
          <a:solidFill>
            <a:schemeClr val="accent2">
              <a:lumMod val="60000"/>
              <a:lumOff val="40000"/>
            </a:schemeClr>
          </a:solidFill>
        </p:spPr>
        <p:txBody>
          <a:bodyPr wrap="square" rtlCol="0">
            <a:spAutoFit/>
          </a:bodyPr>
          <a:lstStyle/>
          <a:p>
            <a:pPr algn="ctr" eaLnBrk="1" hangingPunct="1">
              <a:defRPr/>
            </a:pPr>
            <a:r>
              <a:rPr lang="en-GB" altLang="en-US" sz="1600" b="1" kern="0">
                <a:latin typeface="Tahoma" panose="020B0604030504040204" pitchFamily="34" charset="0"/>
                <a:ea typeface="Tahoma" panose="020B0604030504040204" pitchFamily="34" charset="0"/>
                <a:cs typeface="Tahoma" panose="020B0604030504040204" pitchFamily="34" charset="0"/>
              </a:rPr>
              <a:t>12+</a:t>
            </a:r>
          </a:p>
        </p:txBody>
      </p:sp>
      <p:sp>
        <p:nvSpPr>
          <p:cNvPr id="14" name="TextBox 13">
            <a:extLst>
              <a:ext uri="{FF2B5EF4-FFF2-40B4-BE49-F238E27FC236}">
                <a16:creationId xmlns:a16="http://schemas.microsoft.com/office/drawing/2014/main" id="{8CD5B542-F5B5-AA7C-5BE4-B76DA867F37A}"/>
              </a:ext>
            </a:extLst>
          </p:cNvPr>
          <p:cNvSpPr txBox="1"/>
          <p:nvPr/>
        </p:nvSpPr>
        <p:spPr>
          <a:xfrm>
            <a:off x="4572000" y="5467444"/>
            <a:ext cx="786620" cy="338554"/>
          </a:xfrm>
          <a:prstGeom prst="rect">
            <a:avLst/>
          </a:prstGeom>
          <a:solidFill>
            <a:schemeClr val="accent2">
              <a:lumMod val="60000"/>
              <a:lumOff val="40000"/>
            </a:schemeClr>
          </a:solidFill>
        </p:spPr>
        <p:txBody>
          <a:bodyPr wrap="square" rtlCol="0">
            <a:spAutoFit/>
          </a:bodyPr>
          <a:lstStyle/>
          <a:p>
            <a:pPr algn="ctr" eaLnBrk="1" hangingPunct="1">
              <a:defRPr/>
            </a:pPr>
            <a:r>
              <a:rPr lang="en-GB" altLang="en-US" sz="1600" b="1" kern="0">
                <a:latin typeface="Tahoma" panose="020B0604030504040204" pitchFamily="34" charset="0"/>
                <a:ea typeface="Tahoma" panose="020B0604030504040204" pitchFamily="34" charset="0"/>
                <a:cs typeface="Tahoma" panose="020B0604030504040204" pitchFamily="34" charset="0"/>
              </a:rPr>
              <a:t>13+</a:t>
            </a:r>
          </a:p>
        </p:txBody>
      </p:sp>
      <p:pic>
        <p:nvPicPr>
          <p:cNvPr id="1036" name="Picture 12">
            <a:extLst>
              <a:ext uri="{FF2B5EF4-FFF2-40B4-BE49-F238E27FC236}">
                <a16:creationId xmlns:a16="http://schemas.microsoft.com/office/drawing/2014/main" id="{F18ADAE9-167E-C749-47C0-99432DE29AD2}"/>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408229" y="5805998"/>
            <a:ext cx="816367" cy="816367"/>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6ADAA5EF-3555-3D70-9612-CDCDAAE7E914}"/>
              </a:ext>
            </a:extLst>
          </p:cNvPr>
          <p:cNvSpPr txBox="1"/>
          <p:nvPr/>
        </p:nvSpPr>
        <p:spPr>
          <a:xfrm>
            <a:off x="5430180" y="5458818"/>
            <a:ext cx="777439" cy="338554"/>
          </a:xfrm>
          <a:prstGeom prst="rect">
            <a:avLst/>
          </a:prstGeom>
          <a:solidFill>
            <a:schemeClr val="accent2">
              <a:lumMod val="60000"/>
              <a:lumOff val="40000"/>
            </a:schemeClr>
          </a:solidFill>
        </p:spPr>
        <p:txBody>
          <a:bodyPr wrap="square" rtlCol="0">
            <a:spAutoFit/>
          </a:bodyPr>
          <a:lstStyle/>
          <a:p>
            <a:pPr algn="ctr" eaLnBrk="1" hangingPunct="1">
              <a:defRPr/>
            </a:pPr>
            <a:r>
              <a:rPr lang="en-GB" altLang="en-US" sz="1600" b="1" kern="0">
                <a:latin typeface="Tahoma" panose="020B0604030504040204" pitchFamily="34" charset="0"/>
                <a:ea typeface="Tahoma" panose="020B0604030504040204" pitchFamily="34" charset="0"/>
                <a:cs typeface="Tahoma" panose="020B0604030504040204" pitchFamily="34" charset="0"/>
              </a:rPr>
              <a:t>13+</a:t>
            </a:r>
          </a:p>
        </p:txBody>
      </p:sp>
      <p:pic>
        <p:nvPicPr>
          <p:cNvPr id="1038" name="Picture 14">
            <a:extLst>
              <a:ext uri="{FF2B5EF4-FFF2-40B4-BE49-F238E27FC236}">
                <a16:creationId xmlns:a16="http://schemas.microsoft.com/office/drawing/2014/main" id="{37B555CF-B375-1AE9-EFAA-E692E4AFDB4F}"/>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274206" y="5816428"/>
            <a:ext cx="805938" cy="805938"/>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B12A7E38-AA93-4657-7C3F-D5F4B9B0BCC9}"/>
              </a:ext>
            </a:extLst>
          </p:cNvPr>
          <p:cNvSpPr txBox="1"/>
          <p:nvPr/>
        </p:nvSpPr>
        <p:spPr>
          <a:xfrm>
            <a:off x="6293148" y="5458818"/>
            <a:ext cx="777439" cy="338554"/>
          </a:xfrm>
          <a:prstGeom prst="rect">
            <a:avLst/>
          </a:prstGeom>
          <a:solidFill>
            <a:schemeClr val="accent2">
              <a:lumMod val="60000"/>
              <a:lumOff val="40000"/>
            </a:schemeClr>
          </a:solidFill>
        </p:spPr>
        <p:txBody>
          <a:bodyPr wrap="square" rtlCol="0">
            <a:spAutoFit/>
          </a:bodyPr>
          <a:lstStyle/>
          <a:p>
            <a:pPr algn="ctr" eaLnBrk="1" hangingPunct="1">
              <a:defRPr/>
            </a:pPr>
            <a:r>
              <a:rPr lang="en-GB" altLang="en-US" sz="1600" b="1" kern="0">
                <a:latin typeface="Tahoma" panose="020B0604030504040204" pitchFamily="34" charset="0"/>
                <a:ea typeface="Tahoma" panose="020B0604030504040204" pitchFamily="34" charset="0"/>
                <a:cs typeface="Tahoma" panose="020B0604030504040204" pitchFamily="34" charset="0"/>
              </a:rPr>
              <a:t>18+</a:t>
            </a:r>
          </a:p>
        </p:txBody>
      </p:sp>
      <p:pic>
        <p:nvPicPr>
          <p:cNvPr id="17" name="Picture 16">
            <a:extLst>
              <a:ext uri="{FF2B5EF4-FFF2-40B4-BE49-F238E27FC236}">
                <a16:creationId xmlns:a16="http://schemas.microsoft.com/office/drawing/2014/main" id="{74CA4D3E-1221-208D-B7E7-02C9A7371BD4}"/>
              </a:ext>
            </a:extLst>
          </p:cNvPr>
          <p:cNvPicPr>
            <a:picLocks noChangeAspect="1"/>
          </p:cNvPicPr>
          <p:nvPr/>
        </p:nvPicPr>
        <p:blipFill>
          <a:blip r:embed="rId12"/>
          <a:stretch>
            <a:fillRect/>
          </a:stretch>
        </p:blipFill>
        <p:spPr>
          <a:xfrm>
            <a:off x="7716085" y="5868028"/>
            <a:ext cx="861774" cy="861774"/>
          </a:xfrm>
          <a:prstGeom prst="rect">
            <a:avLst/>
          </a:prstGeom>
        </p:spPr>
      </p:pic>
      <p:sp>
        <p:nvSpPr>
          <p:cNvPr id="18" name="TextBox 17">
            <a:extLst>
              <a:ext uri="{FF2B5EF4-FFF2-40B4-BE49-F238E27FC236}">
                <a16:creationId xmlns:a16="http://schemas.microsoft.com/office/drawing/2014/main" id="{59681028-E227-BD58-48DE-B8A9B8A391C3}"/>
              </a:ext>
            </a:extLst>
          </p:cNvPr>
          <p:cNvSpPr txBox="1"/>
          <p:nvPr/>
        </p:nvSpPr>
        <p:spPr>
          <a:xfrm>
            <a:off x="7440034" y="5452530"/>
            <a:ext cx="1413876" cy="415498"/>
          </a:xfrm>
          <a:prstGeom prst="rect">
            <a:avLst/>
          </a:prstGeom>
          <a:solidFill>
            <a:schemeClr val="accent2">
              <a:lumMod val="60000"/>
              <a:lumOff val="40000"/>
            </a:schemeClr>
          </a:solidFill>
        </p:spPr>
        <p:txBody>
          <a:bodyPr wrap="square" rtlCol="0">
            <a:spAutoFit/>
          </a:bodyPr>
          <a:lstStyle/>
          <a:p>
            <a:pPr algn="ctr" eaLnBrk="1" hangingPunct="1">
              <a:defRPr/>
            </a:pPr>
            <a:r>
              <a:rPr lang="en-GB" altLang="en-US" sz="1000" b="1" kern="0">
                <a:latin typeface="Tahoma" panose="020B0604030504040204" pitchFamily="34" charset="0"/>
                <a:ea typeface="Tahoma" panose="020B0604030504040204" pitchFamily="34" charset="0"/>
                <a:cs typeface="Tahoma" panose="020B0604030504040204" pitchFamily="34" charset="0"/>
              </a:rPr>
              <a:t>Check age recommendations</a:t>
            </a:r>
          </a:p>
        </p:txBody>
      </p:sp>
    </p:spTree>
    <p:extLst>
      <p:ext uri="{BB962C8B-B14F-4D97-AF65-F5344CB8AC3E}">
        <p14:creationId xmlns:p14="http://schemas.microsoft.com/office/powerpoint/2010/main" val="401524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3C6D5A-5711-5F1C-A2BF-7751310226DC}"/>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F2C73374-90AE-E53C-C1BE-72D7E2A0D287}"/>
              </a:ext>
            </a:extLst>
          </p:cNvPr>
          <p:cNvSpPr txBox="1">
            <a:spLocks noChangeArrowheads="1"/>
          </p:cNvSpPr>
          <p:nvPr/>
        </p:nvSpPr>
        <p:spPr>
          <a:xfrm>
            <a:off x="137083" y="64701"/>
            <a:ext cx="8229600" cy="683455"/>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fontAlgn="auto">
              <a:spcAft>
                <a:spcPts val="0"/>
              </a:spcAft>
            </a:pPr>
            <a:r>
              <a:rPr lang="en-GB" altLang="en-US" sz="3200" b="1">
                <a:solidFill>
                  <a:schemeClr val="accent2">
                    <a:lumMod val="75000"/>
                  </a:schemeClr>
                </a:solidFill>
                <a:latin typeface="Tahoma" panose="020B0604030504040204" pitchFamily="34" charset="0"/>
                <a:cs typeface="Tahoma" panose="020B0604030504040204" pitchFamily="34" charset="0"/>
              </a:rPr>
              <a:t>Online Safety</a:t>
            </a:r>
            <a:endParaRPr lang="en-GB" altLang="en-US" b="1">
              <a:solidFill>
                <a:schemeClr val="accent2">
                  <a:lumMod val="75000"/>
                </a:schemeClr>
              </a:solidFill>
              <a:latin typeface="Tahoma" panose="020B0604030504040204" pitchFamily="34" charset="0"/>
              <a:cs typeface="Tahoma" panose="020B0604030504040204" pitchFamily="34" charset="0"/>
            </a:endParaRPr>
          </a:p>
        </p:txBody>
      </p:sp>
      <p:pic>
        <p:nvPicPr>
          <p:cNvPr id="7" name="Picture 3">
            <a:extLst>
              <a:ext uri="{FF2B5EF4-FFF2-40B4-BE49-F238E27FC236}">
                <a16:creationId xmlns:a16="http://schemas.microsoft.com/office/drawing/2014/main" id="{BA3C126A-205A-5823-44B7-F5C96B25BD0E}"/>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0" b="97740" l="3933" r="98876">
                        <a14:foregroundMark x1="44382" y1="9040" x2="8989" y2="36723"/>
                        <a14:foregroundMark x1="8989" y1="36723" x2="23596" y2="80791"/>
                        <a14:foregroundMark x1="23596" y1="80791" x2="69101" y2="85876"/>
                        <a14:foregroundMark x1="69101" y1="85876" x2="91011" y2="45198"/>
                        <a14:foregroundMark x1="91011" y1="45198" x2="58989" y2="12994"/>
                        <a14:foregroundMark x1="58989" y1="12994" x2="43820" y2="7910"/>
                        <a14:foregroundMark x1="80899" y1="19774" x2="35955" y2="565"/>
                        <a14:foregroundMark x1="35955" y1="565" x2="1124" y2="32768"/>
                        <a14:foregroundMark x1="1124" y1="32768" x2="19663" y2="78531"/>
                        <a14:foregroundMark x1="19663" y1="78531" x2="70787" y2="77401"/>
                        <a14:foregroundMark x1="70787" y1="77401" x2="94944" y2="32768"/>
                        <a14:foregroundMark x1="94944" y1="32768" x2="80337" y2="16384"/>
                        <a14:foregroundMark x1="78652" y1="20339" x2="42697" y2="0"/>
                        <a14:foregroundMark x1="94382" y1="30508" x2="49438" y2="0"/>
                        <a14:foregroundMark x1="79213" y1="12994" x2="36517" y2="1130"/>
                        <a14:foregroundMark x1="36517" y1="1130" x2="2809" y2="33333"/>
                        <a14:foregroundMark x1="2809" y1="33333" x2="12921" y2="77401"/>
                        <a14:foregroundMark x1="12921" y1="77401" x2="54494" y2="97740"/>
                        <a14:foregroundMark x1="54494" y1="97740" x2="89888" y2="68362"/>
                        <a14:foregroundMark x1="89888" y1="68362" x2="94382" y2="46893"/>
                        <a14:foregroundMark x1="95506" y1="66667" x2="58989" y2="96610"/>
                        <a14:foregroundMark x1="58989" y1="96610" x2="46629" y2="99435"/>
                        <a14:foregroundMark x1="30899" y1="88701" x2="6742" y2="50282"/>
                        <a14:foregroundMark x1="6742" y1="50282" x2="3933" y2="35028"/>
                        <a14:foregroundMark x1="91011" y1="12429" x2="94382" y2="60452"/>
                        <a14:foregroundMark x1="94382" y1="60452" x2="96067" y2="38983"/>
                        <a14:foregroundMark x1="78090" y1="6215" x2="78090" y2="6215"/>
                        <a14:foregroundMark x1="96067" y1="31638" x2="98876" y2="56497"/>
                      </a14:backgroundRemoval>
                    </a14:imgEffect>
                  </a14:imgLayer>
                </a14:imgProps>
              </a:ext>
              <a:ext uri="{28A0092B-C50C-407E-A947-70E740481C1C}">
                <a14:useLocalDpi xmlns:a14="http://schemas.microsoft.com/office/drawing/2010/main" val="0"/>
              </a:ext>
            </a:extLst>
          </a:blip>
          <a:srcRect/>
          <a:stretch>
            <a:fillRect/>
          </a:stretch>
        </p:blipFill>
        <p:spPr bwMode="auto">
          <a:xfrm>
            <a:off x="7805613" y="64701"/>
            <a:ext cx="1172372" cy="1165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8">
            <a:extLst>
              <a:ext uri="{FF2B5EF4-FFF2-40B4-BE49-F238E27FC236}">
                <a16:creationId xmlns:a16="http://schemas.microsoft.com/office/drawing/2014/main" id="{81BCABC1-F83A-A469-FE8F-E4151ECAFFF4}"/>
              </a:ext>
            </a:extLst>
          </p:cNvPr>
          <p:cNvSpPr txBox="1"/>
          <p:nvPr/>
        </p:nvSpPr>
        <p:spPr>
          <a:xfrm>
            <a:off x="76581" y="773298"/>
            <a:ext cx="8901404" cy="3944670"/>
          </a:xfrm>
          <a:prstGeom prst="rect">
            <a:avLst/>
          </a:prstGeom>
          <a:noFill/>
        </p:spPr>
        <p:txBody>
          <a:bodyPr wrap="square" rtlCol="0">
            <a:spAutoFit/>
          </a:bodyPr>
          <a:lstStyle/>
          <a:p>
            <a:pPr fontAlgn="auto" hangingPunct="1">
              <a:spcAft>
                <a:spcPts val="1000"/>
              </a:spcAft>
            </a:pPr>
            <a:r>
              <a:rPr lang="en-GB" b="1">
                <a:solidFill>
                  <a:schemeClr val="accent5">
                    <a:lumMod val="75000"/>
                  </a:schemeClr>
                </a:solidFill>
                <a:effectLst/>
                <a:latin typeface="Tahoma" panose="020B0604030504040204" pitchFamily="34" charset="0"/>
                <a:ea typeface="Tahoma" panose="020B0604030504040204" pitchFamily="34" charset="0"/>
                <a:cs typeface="Tahoma" panose="020B0604030504040204" pitchFamily="34" charset="0"/>
              </a:rPr>
              <a:t>The </a:t>
            </a:r>
            <a:r>
              <a:rPr lang="en-GB" b="1" u="sng">
                <a:solidFill>
                  <a:schemeClr val="accent5">
                    <a:lumMod val="75000"/>
                  </a:schemeClr>
                </a:solidFill>
                <a:effectLst/>
                <a:latin typeface="Tahoma" panose="020B0604030504040204" pitchFamily="34" charset="0"/>
                <a:ea typeface="Tahoma" panose="020B0604030504040204" pitchFamily="34" charset="0"/>
                <a:cs typeface="Tahoma" panose="020B0604030504040204" pitchFamily="34" charset="0"/>
              </a:rPr>
              <a:t>most impactful</a:t>
            </a:r>
            <a:r>
              <a:rPr lang="en-GB" b="1">
                <a:solidFill>
                  <a:schemeClr val="accent5">
                    <a:lumMod val="75000"/>
                  </a:schemeClr>
                </a:solidFill>
                <a:effectLst/>
                <a:latin typeface="Tahoma" panose="020B0604030504040204" pitchFamily="34" charset="0"/>
                <a:ea typeface="Tahoma" panose="020B0604030504040204" pitchFamily="34" charset="0"/>
                <a:cs typeface="Tahoma" panose="020B0604030504040204" pitchFamily="34" charset="0"/>
              </a:rPr>
              <a:t> </a:t>
            </a:r>
            <a:r>
              <a:rPr lang="en-GB" b="1">
                <a:solidFill>
                  <a:schemeClr val="accent5">
                    <a:lumMod val="75000"/>
                  </a:schemeClr>
                </a:solidFill>
                <a:latin typeface="Tahoma" panose="020B0604030504040204" pitchFamily="34" charset="0"/>
                <a:ea typeface="Tahoma" panose="020B0604030504040204" pitchFamily="34" charset="0"/>
                <a:cs typeface="Tahoma" panose="020B0604030504040204" pitchFamily="34" charset="0"/>
              </a:rPr>
              <a:t>online safety comes from </a:t>
            </a:r>
            <a:r>
              <a:rPr lang="en-GB" b="1">
                <a:solidFill>
                  <a:schemeClr val="accent5">
                    <a:lumMod val="75000"/>
                  </a:schemeClr>
                </a:solidFill>
                <a:effectLst/>
                <a:latin typeface="Tahoma" panose="020B0604030504040204" pitchFamily="34" charset="0"/>
                <a:ea typeface="Tahoma" panose="020B0604030504040204" pitchFamily="34" charset="0"/>
                <a:cs typeface="Tahoma" panose="020B0604030504040204" pitchFamily="34" charset="0"/>
              </a:rPr>
              <a:t>home:</a:t>
            </a:r>
          </a:p>
          <a:p>
            <a:pPr marL="285750" indent="-285750" eaLnBrk="1" hangingPunct="1">
              <a:buFont typeface="Arial" panose="020B0604020202020204" pitchFamily="34" charset="0"/>
              <a:buChar char="•"/>
              <a:defRPr/>
            </a:pPr>
            <a:r>
              <a:rPr lang="en-GB" sz="1600">
                <a:latin typeface="Tahoma" panose="020B0604030504040204" pitchFamily="34" charset="0"/>
                <a:ea typeface="Tahoma" panose="020B0604030504040204" pitchFamily="34" charset="0"/>
                <a:cs typeface="Tahoma" panose="020B0604030504040204" pitchFamily="34" charset="0"/>
              </a:rPr>
              <a:t>Have an open and honest dialogue around use of technology – it is important as parents and educators that we react calmly to incidents – we want children to feel safe, not scared.</a:t>
            </a:r>
          </a:p>
          <a:p>
            <a:pPr marL="285750" indent="-285750" eaLnBrk="1" hangingPunct="1">
              <a:buFont typeface="Arial" panose="020B0604020202020204" pitchFamily="34" charset="0"/>
              <a:buChar char="•"/>
              <a:defRPr/>
            </a:pPr>
            <a:endParaRPr lang="en-GB" sz="1600">
              <a:latin typeface="Tahoma" panose="020B0604030504040204" pitchFamily="34" charset="0"/>
              <a:ea typeface="Tahoma" panose="020B0604030504040204" pitchFamily="34" charset="0"/>
              <a:cs typeface="Tahoma" panose="020B0604030504040204" pitchFamily="34" charset="0"/>
            </a:endParaRPr>
          </a:p>
          <a:p>
            <a:pPr marL="285750" indent="-285750" eaLnBrk="1" hangingPunct="1">
              <a:buFont typeface="Arial" panose="020B0604020202020204" pitchFamily="34" charset="0"/>
              <a:buChar char="•"/>
              <a:defRPr/>
            </a:pPr>
            <a:r>
              <a:rPr lang="en-GB" sz="1600">
                <a:latin typeface="Tahoma" panose="020B0604030504040204" pitchFamily="34" charset="0"/>
                <a:ea typeface="Tahoma" panose="020B0604030504040204" pitchFamily="34" charset="0"/>
                <a:cs typeface="Tahoma" panose="020B0604030504040204" pitchFamily="34" charset="0"/>
              </a:rPr>
              <a:t>Have a balance in screen time – create boundaries and rules together.</a:t>
            </a:r>
          </a:p>
          <a:p>
            <a:pPr marL="285750" indent="-285750" eaLnBrk="1" hangingPunct="1">
              <a:buFont typeface="Arial" panose="020B0604020202020204" pitchFamily="34" charset="0"/>
              <a:buChar char="•"/>
              <a:defRPr/>
            </a:pPr>
            <a:endParaRPr lang="en-GB" sz="1600">
              <a:latin typeface="Tahoma" panose="020B0604030504040204" pitchFamily="34" charset="0"/>
              <a:ea typeface="Tahoma" panose="020B0604030504040204" pitchFamily="34" charset="0"/>
              <a:cs typeface="Tahoma" panose="020B0604030504040204" pitchFamily="34" charset="0"/>
            </a:endParaRPr>
          </a:p>
          <a:p>
            <a:pPr marL="285750" indent="-285750" eaLnBrk="1" hangingPunct="1">
              <a:buFont typeface="Arial" panose="020B0604020202020204" pitchFamily="34" charset="0"/>
              <a:buChar char="•"/>
              <a:defRPr/>
            </a:pPr>
            <a:r>
              <a:rPr lang="en-GB" sz="1600">
                <a:latin typeface="Tahoma" panose="020B0604030504040204" pitchFamily="34" charset="0"/>
                <a:ea typeface="Tahoma" panose="020B0604030504040204" pitchFamily="34" charset="0"/>
                <a:cs typeface="Tahoma" panose="020B0604030504040204" pitchFamily="34" charset="0"/>
              </a:rPr>
              <a:t>Enable content filters on devices, including gaming consoles.</a:t>
            </a:r>
          </a:p>
          <a:p>
            <a:pPr marL="285750" indent="-285750" eaLnBrk="1" hangingPunct="1">
              <a:buFont typeface="Arial" panose="020B0604020202020204" pitchFamily="34" charset="0"/>
              <a:buChar char="•"/>
              <a:defRPr/>
            </a:pPr>
            <a:endParaRPr lang="en-GB" sz="1600">
              <a:latin typeface="Tahoma" panose="020B0604030504040204" pitchFamily="34" charset="0"/>
              <a:ea typeface="Tahoma" panose="020B0604030504040204" pitchFamily="34" charset="0"/>
              <a:cs typeface="Tahoma" panose="020B0604030504040204" pitchFamily="34" charset="0"/>
            </a:endParaRPr>
          </a:p>
          <a:p>
            <a:pPr marL="285750" indent="-285750" eaLnBrk="1" hangingPunct="1">
              <a:buFont typeface="Arial" panose="020B0604020202020204" pitchFamily="34" charset="0"/>
              <a:buChar char="•"/>
              <a:defRPr/>
            </a:pPr>
            <a:r>
              <a:rPr lang="en-GB" sz="1600">
                <a:latin typeface="Tahoma" panose="020B0604030504040204" pitchFamily="34" charset="0"/>
                <a:ea typeface="Tahoma" panose="020B0604030504040204" pitchFamily="34" charset="0"/>
                <a:cs typeface="Tahoma" panose="020B0604030504040204" pitchFamily="34" charset="0"/>
              </a:rPr>
              <a:t>Use child-friendly versions of apps/websites e.g. YouTube Kids – be aware of age ratings!</a:t>
            </a:r>
          </a:p>
          <a:p>
            <a:pPr marL="285750" indent="-285750" eaLnBrk="1" hangingPunct="1">
              <a:buFont typeface="Arial" panose="020B0604020202020204" pitchFamily="34" charset="0"/>
              <a:buChar char="•"/>
              <a:defRPr/>
            </a:pPr>
            <a:endParaRPr lang="en-GB" sz="1600">
              <a:latin typeface="Tahoma" panose="020B0604030504040204" pitchFamily="34" charset="0"/>
              <a:ea typeface="Tahoma" panose="020B0604030504040204" pitchFamily="34" charset="0"/>
              <a:cs typeface="Tahoma" panose="020B0604030504040204" pitchFamily="34" charset="0"/>
            </a:endParaRPr>
          </a:p>
          <a:p>
            <a:pPr marL="285750" indent="-285750" eaLnBrk="1" hangingPunct="1">
              <a:buFont typeface="Arial" panose="020B0604020202020204" pitchFamily="34" charset="0"/>
              <a:buChar char="•"/>
              <a:defRPr/>
            </a:pPr>
            <a:r>
              <a:rPr lang="en-GB" sz="1600">
                <a:latin typeface="Tahoma" panose="020B0604030504040204" pitchFamily="34" charset="0"/>
                <a:ea typeface="Tahoma" panose="020B0604030504040204" pitchFamily="34" charset="0"/>
                <a:cs typeface="Tahoma" panose="020B0604030504040204" pitchFamily="34" charset="0"/>
              </a:rPr>
              <a:t>Regularly check messages and internet usage.</a:t>
            </a:r>
          </a:p>
          <a:p>
            <a:pPr marL="285750" indent="-285750" eaLnBrk="1" hangingPunct="1">
              <a:buFont typeface="Arial" panose="020B0604020202020204" pitchFamily="34" charset="0"/>
              <a:buChar char="•"/>
              <a:defRPr/>
            </a:pPr>
            <a:endParaRPr lang="en-GB" sz="1600">
              <a:latin typeface="Tahoma" panose="020B0604030504040204" pitchFamily="34" charset="0"/>
              <a:ea typeface="Tahoma" panose="020B0604030504040204" pitchFamily="34" charset="0"/>
              <a:cs typeface="Tahoma" panose="020B0604030504040204" pitchFamily="34" charset="0"/>
            </a:endParaRPr>
          </a:p>
          <a:p>
            <a:pPr marL="285750" indent="-285750" eaLnBrk="1" hangingPunct="1">
              <a:buFont typeface="Arial" panose="020B0604020202020204" pitchFamily="34" charset="0"/>
              <a:buChar char="•"/>
              <a:defRPr/>
            </a:pPr>
            <a:r>
              <a:rPr lang="en-GB" sz="1600">
                <a:latin typeface="Tahoma" panose="020B0604030504040204" pitchFamily="34" charset="0"/>
                <a:ea typeface="Tahoma" panose="020B0604030504040204" pitchFamily="34" charset="0"/>
                <a:cs typeface="Tahoma" panose="020B0604030504040204" pitchFamily="34" charset="0"/>
              </a:rPr>
              <a:t>Model healthy internet usage - consider tech-free zones in your household e.g. no bedrooms.</a:t>
            </a:r>
          </a:p>
          <a:p>
            <a:pPr marL="285750" indent="-285750" eaLnBrk="1" hangingPunct="1">
              <a:buFont typeface="Arial" panose="020B0604020202020204" pitchFamily="34" charset="0"/>
              <a:buChar char="•"/>
              <a:defRPr/>
            </a:pPr>
            <a:endParaRPr lang="en-GB" sz="1600">
              <a:latin typeface="Tahoma" panose="020B0604030504040204" pitchFamily="34" charset="0"/>
              <a:ea typeface="Tahoma" panose="020B0604030504040204" pitchFamily="34" charset="0"/>
              <a:cs typeface="Tahoma" panose="020B0604030504040204" pitchFamily="34" charset="0"/>
            </a:endParaRPr>
          </a:p>
          <a:p>
            <a:pPr marL="285750" indent="-285750" eaLnBrk="1" hangingPunct="1">
              <a:buFont typeface="Arial" panose="020B0604020202020204" pitchFamily="34" charset="0"/>
              <a:buChar char="•"/>
              <a:defRPr/>
            </a:pPr>
            <a:r>
              <a:rPr lang="en-GB" sz="1600">
                <a:latin typeface="Tahoma" panose="020B0604030504040204" pitchFamily="34" charset="0"/>
                <a:ea typeface="Tahoma" panose="020B0604030504040204" pitchFamily="34" charset="0"/>
                <a:cs typeface="Tahoma" panose="020B0604030504040204" pitchFamily="34" charset="0"/>
              </a:rPr>
              <a:t>Turn off screens at least 30 minutes – 1 hour before bed.</a:t>
            </a:r>
          </a:p>
        </p:txBody>
      </p:sp>
      <p:pic>
        <p:nvPicPr>
          <p:cNvPr id="5" name="Picture 4">
            <a:extLst>
              <a:ext uri="{FF2B5EF4-FFF2-40B4-BE49-F238E27FC236}">
                <a16:creationId xmlns:a16="http://schemas.microsoft.com/office/drawing/2014/main" id="{DB8A3C9B-AB97-FB50-1079-6CFD5A15DD7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6150" r="6150"/>
          <a:stretch/>
        </p:blipFill>
        <p:spPr bwMode="auto">
          <a:xfrm>
            <a:off x="7780496" y="5570918"/>
            <a:ext cx="1172373" cy="11758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82981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B383F6-09BF-E336-F736-38C0724077C7}"/>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24E24734-F839-B9E8-C771-9D75C8CD5185}"/>
              </a:ext>
            </a:extLst>
          </p:cNvPr>
          <p:cNvSpPr txBox="1">
            <a:spLocks noChangeArrowheads="1"/>
          </p:cNvSpPr>
          <p:nvPr/>
        </p:nvSpPr>
        <p:spPr>
          <a:xfrm>
            <a:off x="137083" y="64701"/>
            <a:ext cx="8229600" cy="683455"/>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fontAlgn="auto">
              <a:spcAft>
                <a:spcPts val="0"/>
              </a:spcAft>
            </a:pPr>
            <a:r>
              <a:rPr lang="en-GB" altLang="en-US" sz="3200" b="1">
                <a:solidFill>
                  <a:schemeClr val="accent2">
                    <a:lumMod val="75000"/>
                  </a:schemeClr>
                </a:solidFill>
                <a:latin typeface="Tahoma" panose="020B0604030504040204" pitchFamily="34" charset="0"/>
                <a:cs typeface="Tahoma" panose="020B0604030504040204" pitchFamily="34" charset="0"/>
              </a:rPr>
              <a:t>Online Safety</a:t>
            </a:r>
            <a:endParaRPr lang="en-GB" altLang="en-US" b="1">
              <a:solidFill>
                <a:schemeClr val="accent2">
                  <a:lumMod val="75000"/>
                </a:schemeClr>
              </a:solidFill>
              <a:latin typeface="Tahoma" panose="020B0604030504040204" pitchFamily="34" charset="0"/>
              <a:cs typeface="Tahoma" panose="020B0604030504040204" pitchFamily="34" charset="0"/>
            </a:endParaRPr>
          </a:p>
        </p:txBody>
      </p:sp>
      <p:pic>
        <p:nvPicPr>
          <p:cNvPr id="7" name="Picture 3">
            <a:extLst>
              <a:ext uri="{FF2B5EF4-FFF2-40B4-BE49-F238E27FC236}">
                <a16:creationId xmlns:a16="http://schemas.microsoft.com/office/drawing/2014/main" id="{DEB7C4E3-3306-5594-8B5B-A749DACAD8A5}"/>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0" b="97740" l="3933" r="98876">
                        <a14:foregroundMark x1="44382" y1="9040" x2="8989" y2="36723"/>
                        <a14:foregroundMark x1="8989" y1="36723" x2="23596" y2="80791"/>
                        <a14:foregroundMark x1="23596" y1="80791" x2="69101" y2="85876"/>
                        <a14:foregroundMark x1="69101" y1="85876" x2="91011" y2="45198"/>
                        <a14:foregroundMark x1="91011" y1="45198" x2="58989" y2="12994"/>
                        <a14:foregroundMark x1="58989" y1="12994" x2="43820" y2="7910"/>
                        <a14:foregroundMark x1="80899" y1="19774" x2="35955" y2="565"/>
                        <a14:foregroundMark x1="35955" y1="565" x2="1124" y2="32768"/>
                        <a14:foregroundMark x1="1124" y1="32768" x2="19663" y2="78531"/>
                        <a14:foregroundMark x1="19663" y1="78531" x2="70787" y2="77401"/>
                        <a14:foregroundMark x1="70787" y1="77401" x2="94944" y2="32768"/>
                        <a14:foregroundMark x1="94944" y1="32768" x2="80337" y2="16384"/>
                        <a14:foregroundMark x1="78652" y1="20339" x2="42697" y2="0"/>
                        <a14:foregroundMark x1="94382" y1="30508" x2="49438" y2="0"/>
                        <a14:foregroundMark x1="79213" y1="12994" x2="36517" y2="1130"/>
                        <a14:foregroundMark x1="36517" y1="1130" x2="2809" y2="33333"/>
                        <a14:foregroundMark x1="2809" y1="33333" x2="12921" y2="77401"/>
                        <a14:foregroundMark x1="12921" y1="77401" x2="54494" y2="97740"/>
                        <a14:foregroundMark x1="54494" y1="97740" x2="89888" y2="68362"/>
                        <a14:foregroundMark x1="89888" y1="68362" x2="94382" y2="46893"/>
                        <a14:foregroundMark x1="95506" y1="66667" x2="58989" y2="96610"/>
                        <a14:foregroundMark x1="58989" y1="96610" x2="46629" y2="99435"/>
                        <a14:foregroundMark x1="30899" y1="88701" x2="6742" y2="50282"/>
                        <a14:foregroundMark x1="6742" y1="50282" x2="3933" y2="35028"/>
                        <a14:foregroundMark x1="91011" y1="12429" x2="94382" y2="60452"/>
                        <a14:foregroundMark x1="94382" y1="60452" x2="96067" y2="38983"/>
                        <a14:foregroundMark x1="78090" y1="6215" x2="78090" y2="6215"/>
                        <a14:foregroundMark x1="96067" y1="31638" x2="98876" y2="56497"/>
                      </a14:backgroundRemoval>
                    </a14:imgEffect>
                  </a14:imgLayer>
                </a14:imgProps>
              </a:ext>
              <a:ext uri="{28A0092B-C50C-407E-A947-70E740481C1C}">
                <a14:useLocalDpi xmlns:a14="http://schemas.microsoft.com/office/drawing/2010/main" val="0"/>
              </a:ext>
            </a:extLst>
          </a:blip>
          <a:srcRect/>
          <a:stretch>
            <a:fillRect/>
          </a:stretch>
        </p:blipFill>
        <p:spPr bwMode="auto">
          <a:xfrm>
            <a:off x="7805613" y="64701"/>
            <a:ext cx="1172372" cy="1165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8">
            <a:extLst>
              <a:ext uri="{FF2B5EF4-FFF2-40B4-BE49-F238E27FC236}">
                <a16:creationId xmlns:a16="http://schemas.microsoft.com/office/drawing/2014/main" id="{D3036F14-F318-1939-355C-34DBB3842D97}"/>
              </a:ext>
            </a:extLst>
          </p:cNvPr>
          <p:cNvSpPr txBox="1"/>
          <p:nvPr/>
        </p:nvSpPr>
        <p:spPr>
          <a:xfrm>
            <a:off x="102569" y="642922"/>
            <a:ext cx="8901404" cy="4349909"/>
          </a:xfrm>
          <a:prstGeom prst="rect">
            <a:avLst/>
          </a:prstGeom>
          <a:noFill/>
        </p:spPr>
        <p:txBody>
          <a:bodyPr wrap="square" rtlCol="0">
            <a:spAutoFit/>
          </a:bodyPr>
          <a:lstStyle/>
          <a:p>
            <a:pPr fontAlgn="auto" hangingPunct="1">
              <a:spcAft>
                <a:spcPts val="1000"/>
              </a:spcAft>
            </a:pPr>
            <a:r>
              <a:rPr lang="en-GB" b="1">
                <a:solidFill>
                  <a:schemeClr val="accent5">
                    <a:lumMod val="75000"/>
                  </a:schemeClr>
                </a:solidFill>
                <a:effectLst/>
                <a:latin typeface="Tahoma" panose="020B0604030504040204" pitchFamily="34" charset="0"/>
                <a:ea typeface="Tahoma" panose="020B0604030504040204" pitchFamily="34" charset="0"/>
                <a:cs typeface="Tahoma" panose="020B0604030504040204" pitchFamily="34" charset="0"/>
              </a:rPr>
              <a:t>Further Support:</a:t>
            </a:r>
          </a:p>
          <a:p>
            <a:pPr fontAlgn="auto" hangingPunct="1">
              <a:spcAft>
                <a:spcPts val="1000"/>
              </a:spcAft>
            </a:pPr>
            <a:endParaRPr lang="en-GB" b="1">
              <a:solidFill>
                <a:schemeClr val="accent5">
                  <a:lumMod val="75000"/>
                </a:schemeClr>
              </a:solidFill>
              <a:effectLst/>
              <a:latin typeface="Tahoma" panose="020B0604030504040204" pitchFamily="34" charset="0"/>
              <a:ea typeface="Tahoma" panose="020B0604030504040204" pitchFamily="34" charset="0"/>
              <a:cs typeface="Tahoma" panose="020B0604030504040204" pitchFamily="34" charset="0"/>
            </a:endParaRPr>
          </a:p>
          <a:p>
            <a:r>
              <a:rPr lang="en-GB" altLang="en-US" sz="1600" b="1">
                <a:latin typeface="Tahoma" panose="020B0604030504040204" pitchFamily="34" charset="0"/>
                <a:ea typeface="Tahoma" panose="020B0604030504040204" pitchFamily="34" charset="0"/>
                <a:cs typeface="Tahoma" panose="020B0604030504040204" pitchFamily="34" charset="0"/>
              </a:rPr>
              <a:t>Websites with further information for parents, carers and young people:</a:t>
            </a:r>
          </a:p>
          <a:p>
            <a:pPr marL="557213" lvl="1" indent="-214313">
              <a:buFont typeface="Arial" panose="020B0604020202020204" pitchFamily="34" charset="0"/>
              <a:buChar char="•"/>
            </a:pPr>
            <a:r>
              <a:rPr lang="en-GB" sz="1600">
                <a:latin typeface="Tahoma" panose="020B0604030504040204" pitchFamily="34" charset="0"/>
                <a:ea typeface="Tahoma" panose="020B0604030504040204" pitchFamily="34" charset="0"/>
                <a:cs typeface="Tahoma" panose="020B0604030504040204" pitchFamily="34" charset="0"/>
                <a:hlinkClick r:id="rId5"/>
              </a:rPr>
              <a:t>www.saferinternet.org.uk</a:t>
            </a:r>
            <a:endParaRPr lang="en-GB" sz="1600">
              <a:latin typeface="Tahoma" panose="020B0604030504040204" pitchFamily="34" charset="0"/>
              <a:ea typeface="Tahoma" panose="020B0604030504040204" pitchFamily="34" charset="0"/>
              <a:cs typeface="Tahoma" panose="020B0604030504040204" pitchFamily="34" charset="0"/>
            </a:endParaRPr>
          </a:p>
          <a:p>
            <a:pPr marL="557213" lvl="1" indent="-214313">
              <a:buFont typeface="Arial" panose="020B0604020202020204" pitchFamily="34" charset="0"/>
              <a:buChar char="•"/>
            </a:pPr>
            <a:r>
              <a:rPr lang="en-GB" sz="1600">
                <a:latin typeface="Tahoma" panose="020B0604030504040204" pitchFamily="34" charset="0"/>
                <a:ea typeface="Tahoma" panose="020B0604030504040204" pitchFamily="34" charset="0"/>
                <a:cs typeface="Tahoma" panose="020B0604030504040204" pitchFamily="34" charset="0"/>
                <a:hlinkClick r:id="rId6"/>
              </a:rPr>
              <a:t>www.commonsensemedia.org</a:t>
            </a:r>
            <a:endParaRPr lang="en-GB" sz="1600">
              <a:latin typeface="Tahoma" panose="020B0604030504040204" pitchFamily="34" charset="0"/>
              <a:ea typeface="Tahoma" panose="020B0604030504040204" pitchFamily="34" charset="0"/>
              <a:cs typeface="Tahoma" panose="020B0604030504040204" pitchFamily="34" charset="0"/>
            </a:endParaRPr>
          </a:p>
          <a:p>
            <a:pPr marL="557213" lvl="1" indent="-214313">
              <a:buFont typeface="Arial" panose="020B0604020202020204" pitchFamily="34" charset="0"/>
              <a:buChar char="•"/>
            </a:pPr>
            <a:r>
              <a:rPr lang="en-GB" sz="1600">
                <a:latin typeface="Tahoma" panose="020B0604030504040204" pitchFamily="34" charset="0"/>
                <a:ea typeface="Tahoma" panose="020B0604030504040204" pitchFamily="34" charset="0"/>
                <a:cs typeface="Tahoma" panose="020B0604030504040204" pitchFamily="34" charset="0"/>
                <a:hlinkClick r:id="rId7"/>
              </a:rPr>
              <a:t>www.thinkuknow.co.uk</a:t>
            </a:r>
            <a:endParaRPr lang="en-GB" sz="1600">
              <a:latin typeface="Tahoma" panose="020B0604030504040204" pitchFamily="34" charset="0"/>
              <a:ea typeface="Tahoma" panose="020B0604030504040204" pitchFamily="34" charset="0"/>
              <a:cs typeface="Tahoma" panose="020B0604030504040204" pitchFamily="34" charset="0"/>
            </a:endParaRPr>
          </a:p>
          <a:p>
            <a:pPr marL="557213" lvl="1" indent="-214313">
              <a:buFont typeface="Arial" panose="020B0604020202020204" pitchFamily="34" charset="0"/>
              <a:buChar char="•"/>
            </a:pPr>
            <a:r>
              <a:rPr lang="en-GB" sz="1600">
                <a:latin typeface="Tahoma" panose="020B0604030504040204" pitchFamily="34" charset="0"/>
                <a:ea typeface="Tahoma" panose="020B0604030504040204" pitchFamily="34" charset="0"/>
                <a:cs typeface="Tahoma" panose="020B0604030504040204" pitchFamily="34" charset="0"/>
                <a:hlinkClick r:id="rId8"/>
              </a:rPr>
              <a:t>www.net-aware.org.uk</a:t>
            </a:r>
            <a:endParaRPr lang="en-GB" sz="1600">
              <a:latin typeface="Tahoma" panose="020B0604030504040204" pitchFamily="34" charset="0"/>
              <a:ea typeface="Tahoma" panose="020B0604030504040204" pitchFamily="34" charset="0"/>
              <a:cs typeface="Tahoma" panose="020B0604030504040204" pitchFamily="34" charset="0"/>
            </a:endParaRPr>
          </a:p>
          <a:p>
            <a:pPr marL="557213" lvl="1" indent="-214313">
              <a:buFont typeface="Arial" panose="020B0604020202020204" pitchFamily="34" charset="0"/>
              <a:buChar char="•"/>
            </a:pPr>
            <a:r>
              <a:rPr lang="en-GB" sz="1600">
                <a:latin typeface="Tahoma" panose="020B0604030504040204" pitchFamily="34" charset="0"/>
                <a:ea typeface="Tahoma" panose="020B0604030504040204" pitchFamily="34" charset="0"/>
                <a:cs typeface="Tahoma" panose="020B0604030504040204" pitchFamily="34" charset="0"/>
                <a:hlinkClick r:id="rId9"/>
              </a:rPr>
              <a:t>www.internetmatters.org</a:t>
            </a:r>
            <a:endParaRPr lang="en-GB" sz="1600">
              <a:latin typeface="Tahoma" panose="020B0604030504040204" pitchFamily="34" charset="0"/>
              <a:ea typeface="Tahoma" panose="020B0604030504040204" pitchFamily="34" charset="0"/>
              <a:cs typeface="Tahoma" panose="020B0604030504040204" pitchFamily="34" charset="0"/>
            </a:endParaRPr>
          </a:p>
          <a:p>
            <a:pPr marL="557213" lvl="1" indent="-214313">
              <a:buFont typeface="Arial" panose="020B0604020202020204" pitchFamily="34" charset="0"/>
              <a:buChar char="•"/>
            </a:pPr>
            <a:r>
              <a:rPr lang="en-GB" sz="1600">
                <a:latin typeface="Tahoma" panose="020B0604030504040204" pitchFamily="34" charset="0"/>
                <a:ea typeface="Tahoma" panose="020B0604030504040204" pitchFamily="34" charset="0"/>
                <a:cs typeface="Tahoma" panose="020B0604030504040204" pitchFamily="34" charset="0"/>
                <a:hlinkClick r:id="rId10"/>
              </a:rPr>
              <a:t>www.childnet.com</a:t>
            </a:r>
            <a:endParaRPr lang="en-GB" sz="1600">
              <a:latin typeface="Tahoma" panose="020B0604030504040204" pitchFamily="34" charset="0"/>
              <a:ea typeface="Tahoma" panose="020B0604030504040204" pitchFamily="34" charset="0"/>
              <a:cs typeface="Tahoma" panose="020B0604030504040204" pitchFamily="34" charset="0"/>
            </a:endParaRPr>
          </a:p>
          <a:p>
            <a:pPr marL="557213" lvl="1" indent="-214313">
              <a:buFont typeface="Arial" panose="020B0604020202020204" pitchFamily="34" charset="0"/>
              <a:buChar char="•"/>
            </a:pPr>
            <a:r>
              <a:rPr lang="en-GB" sz="1600">
                <a:latin typeface="Tahoma" panose="020B0604030504040204" pitchFamily="34" charset="0"/>
                <a:ea typeface="Tahoma" panose="020B0604030504040204" pitchFamily="34" charset="0"/>
                <a:cs typeface="Tahoma" panose="020B0604030504040204" pitchFamily="34" charset="0"/>
                <a:hlinkClick r:id="rId11"/>
              </a:rPr>
              <a:t>www.nspcc.org.uk/keeping-children-safe/online-safety</a:t>
            </a:r>
            <a:endParaRPr lang="en-GB" sz="1600">
              <a:latin typeface="Tahoma" panose="020B0604030504040204" pitchFamily="34" charset="0"/>
              <a:ea typeface="Tahoma" panose="020B0604030504040204" pitchFamily="34" charset="0"/>
              <a:cs typeface="Tahoma" panose="020B0604030504040204" pitchFamily="34" charset="0"/>
            </a:endParaRPr>
          </a:p>
          <a:p>
            <a:pPr marL="557213" lvl="1" indent="-214313">
              <a:buFont typeface="Arial" panose="020B0604020202020204" pitchFamily="34" charset="0"/>
              <a:buChar char="•"/>
            </a:pPr>
            <a:r>
              <a:rPr lang="en-GB" sz="1600">
                <a:latin typeface="Tahoma" panose="020B0604030504040204" pitchFamily="34" charset="0"/>
                <a:ea typeface="Tahoma" panose="020B0604030504040204" pitchFamily="34" charset="0"/>
                <a:cs typeface="Tahoma" panose="020B0604030504040204" pitchFamily="34" charset="0"/>
                <a:hlinkClick r:id="rId12"/>
              </a:rPr>
              <a:t>https://nationalcollege.com/experts/national-online-safety</a:t>
            </a:r>
            <a:endParaRPr lang="en-GB" sz="1600">
              <a:latin typeface="Tahoma" panose="020B0604030504040204" pitchFamily="34" charset="0"/>
              <a:ea typeface="Tahoma" panose="020B0604030504040204" pitchFamily="34" charset="0"/>
              <a:cs typeface="Tahoma" panose="020B0604030504040204" pitchFamily="34" charset="0"/>
            </a:endParaRPr>
          </a:p>
          <a:p>
            <a:pPr marL="342900" lvl="1"/>
            <a:endParaRPr lang="en-GB" sz="1600">
              <a:latin typeface="Tahoma" panose="020B0604030504040204" pitchFamily="34" charset="0"/>
              <a:ea typeface="Tahoma" panose="020B0604030504040204" pitchFamily="34" charset="0"/>
              <a:cs typeface="Tahoma" panose="020B0604030504040204" pitchFamily="34" charset="0"/>
            </a:endParaRPr>
          </a:p>
          <a:p>
            <a:pPr marL="342900" lvl="1"/>
            <a:endParaRPr lang="en-GB" altLang="en-US" sz="1600" b="1">
              <a:latin typeface="Tahoma" panose="020B0604030504040204" pitchFamily="34" charset="0"/>
              <a:ea typeface="Tahoma" panose="020B0604030504040204" pitchFamily="34" charset="0"/>
              <a:cs typeface="Tahoma" panose="020B0604030504040204" pitchFamily="34" charset="0"/>
            </a:endParaRPr>
          </a:p>
          <a:p>
            <a:pPr indent="-114300"/>
            <a:r>
              <a:rPr lang="en-GB" altLang="en-US" sz="1600" b="1">
                <a:latin typeface="Tahoma" panose="020B0604030504040204" pitchFamily="34" charset="0"/>
                <a:ea typeface="Tahoma" panose="020B0604030504040204" pitchFamily="34" charset="0"/>
                <a:cs typeface="Tahoma" panose="020B0604030504040204" pitchFamily="34" charset="0"/>
              </a:rPr>
              <a:t>Check age ratings:</a:t>
            </a:r>
          </a:p>
          <a:p>
            <a:pPr marL="557213" lvl="1" indent="-214313">
              <a:buFont typeface="Arial" panose="020B0604020202020204" pitchFamily="34" charset="0"/>
              <a:buChar char="•"/>
            </a:pPr>
            <a:r>
              <a:rPr lang="en-GB" sz="1600">
                <a:latin typeface="Tahoma" panose="020B0604030504040204" pitchFamily="34" charset="0"/>
                <a:ea typeface="Tahoma" panose="020B0604030504040204" pitchFamily="34" charset="0"/>
                <a:cs typeface="Tahoma" panose="020B0604030504040204" pitchFamily="34" charset="0"/>
                <a:hlinkClick r:id="rId13"/>
              </a:rPr>
              <a:t>www.bbfc.co.uk</a:t>
            </a:r>
            <a:r>
              <a:rPr lang="en-GB" sz="1600">
                <a:latin typeface="Tahoma" panose="020B0604030504040204" pitchFamily="34" charset="0"/>
                <a:ea typeface="Tahoma" panose="020B0604030504040204" pitchFamily="34" charset="0"/>
                <a:cs typeface="Tahoma" panose="020B0604030504040204" pitchFamily="34" charset="0"/>
              </a:rPr>
              <a:t> - films</a:t>
            </a:r>
          </a:p>
          <a:p>
            <a:pPr marL="557213" lvl="1" indent="-214313">
              <a:buFont typeface="Arial" panose="020B0604020202020204" pitchFamily="34" charset="0"/>
              <a:buChar char="•"/>
            </a:pPr>
            <a:r>
              <a:rPr lang="en-GB" sz="1600">
                <a:latin typeface="Tahoma" panose="020B0604030504040204" pitchFamily="34" charset="0"/>
                <a:ea typeface="Tahoma" panose="020B0604030504040204" pitchFamily="34" charset="0"/>
                <a:cs typeface="Tahoma" panose="020B0604030504040204" pitchFamily="34" charset="0"/>
                <a:hlinkClick r:id="rId14"/>
              </a:rPr>
              <a:t>https://pegi.info/page/pegi-age-ratings</a:t>
            </a:r>
            <a:r>
              <a:rPr lang="en-GB" sz="1600">
                <a:latin typeface="Tahoma" panose="020B0604030504040204" pitchFamily="34" charset="0"/>
                <a:ea typeface="Tahoma" panose="020B0604030504040204" pitchFamily="34" charset="0"/>
                <a:cs typeface="Tahoma" panose="020B0604030504040204" pitchFamily="34" charset="0"/>
              </a:rPr>
              <a:t> - games</a:t>
            </a:r>
          </a:p>
        </p:txBody>
      </p:sp>
      <p:pic>
        <p:nvPicPr>
          <p:cNvPr id="5" name="Picture 4">
            <a:extLst>
              <a:ext uri="{FF2B5EF4-FFF2-40B4-BE49-F238E27FC236}">
                <a16:creationId xmlns:a16="http://schemas.microsoft.com/office/drawing/2014/main" id="{8E22A479-B786-0722-E835-54D0838DDDB0}"/>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l="6150" r="6150"/>
          <a:stretch/>
        </p:blipFill>
        <p:spPr bwMode="auto">
          <a:xfrm>
            <a:off x="7780496" y="5570918"/>
            <a:ext cx="1172373" cy="11758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34572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35934" y="341113"/>
            <a:ext cx="7886700" cy="994172"/>
          </a:xfrm>
        </p:spPr>
        <p:txBody>
          <a:bodyPr>
            <a:normAutofit fontScale="90000"/>
          </a:bodyPr>
          <a:lstStyle/>
          <a:p>
            <a:r>
              <a:rPr lang="en-GB" sz="3600" b="1">
                <a:solidFill>
                  <a:schemeClr val="accent2">
                    <a:lumMod val="75000"/>
                  </a:schemeClr>
                </a:solidFill>
                <a:latin typeface="Tahoma" panose="020B0604030504040204" pitchFamily="34" charset="0"/>
                <a:ea typeface="Tahoma" panose="020B0604030504040204" pitchFamily="34" charset="0"/>
                <a:cs typeface="Tahoma" panose="020B0604030504040204" pitchFamily="34" charset="0"/>
              </a:rPr>
              <a:t>Pupil Premium</a:t>
            </a:r>
            <a:br>
              <a:rPr lang="en-GB">
                <a:solidFill>
                  <a:schemeClr val="accent2">
                    <a:lumMod val="75000"/>
                  </a:schemeClr>
                </a:solidFill>
              </a:rPr>
            </a:br>
            <a:endParaRPr lang="en-GB"/>
          </a:p>
        </p:txBody>
      </p:sp>
      <p:sp>
        <p:nvSpPr>
          <p:cNvPr id="3" name="Content Placeholder 2"/>
          <p:cNvSpPr>
            <a:spLocks noGrp="1"/>
          </p:cNvSpPr>
          <p:nvPr>
            <p:ph idx="1"/>
          </p:nvPr>
        </p:nvSpPr>
        <p:spPr/>
        <p:txBody>
          <a:bodyPr>
            <a:normAutofit fontScale="85000" lnSpcReduction="10000"/>
          </a:bodyPr>
          <a:lstStyle/>
          <a:p>
            <a:pPr marL="0" indent="0">
              <a:buNone/>
            </a:pPr>
            <a:r>
              <a:rPr lang="en-US" sz="2400">
                <a:latin typeface="Tahoma" panose="020B0604030504040204" pitchFamily="34" charset="0"/>
                <a:ea typeface="Tahoma" panose="020B0604030504040204" pitchFamily="34" charset="0"/>
                <a:cs typeface="Tahoma" panose="020B0604030504040204" pitchFamily="34" charset="0"/>
              </a:rPr>
              <a:t>If your child is eligible for Free School Meals, they are also entitled to a range of support in school funded by the Pupil Premium Grant.</a:t>
            </a:r>
          </a:p>
          <a:p>
            <a:endParaRPr lang="en-US" sz="2400">
              <a:latin typeface="Tahoma" panose="020B0604030504040204" pitchFamily="34" charset="0"/>
              <a:ea typeface="Tahoma" panose="020B0604030504040204" pitchFamily="34" charset="0"/>
              <a:cs typeface="Tahoma" panose="020B0604030504040204" pitchFamily="34" charset="0"/>
            </a:endParaRPr>
          </a:p>
          <a:p>
            <a:pPr marL="0" indent="0">
              <a:buNone/>
            </a:pPr>
            <a:r>
              <a:rPr lang="en-US" sz="2400">
                <a:latin typeface="Tahoma" panose="020B0604030504040204" pitchFamily="34" charset="0"/>
                <a:ea typeface="Tahoma" panose="020B0604030504040204" pitchFamily="34" charset="0"/>
                <a:cs typeface="Tahoma" panose="020B0604030504040204" pitchFamily="34" charset="0"/>
              </a:rPr>
              <a:t>This includes access to additional learning and extra-curricular opportunities, academic support, financial support for school trips and a fully funded music lesson or sports club. </a:t>
            </a:r>
          </a:p>
          <a:p>
            <a:pPr marL="0" indent="0">
              <a:buNone/>
            </a:pPr>
            <a:endParaRPr lang="en-US" sz="2400">
              <a:latin typeface="Tahoma" panose="020B0604030504040204" pitchFamily="34" charset="0"/>
              <a:ea typeface="Tahoma" panose="020B0604030504040204" pitchFamily="34" charset="0"/>
              <a:cs typeface="Tahoma" panose="020B0604030504040204" pitchFamily="34" charset="0"/>
            </a:endParaRPr>
          </a:p>
          <a:p>
            <a:pPr marL="0" indent="0">
              <a:buNone/>
            </a:pPr>
            <a:r>
              <a:rPr lang="en-US" sz="2400">
                <a:latin typeface="Tahoma" panose="020B0604030504040204" pitchFamily="34" charset="0"/>
                <a:ea typeface="Tahoma" panose="020B0604030504040204" pitchFamily="34" charset="0"/>
                <a:cs typeface="Tahoma" panose="020B0604030504040204" pitchFamily="34" charset="0"/>
              </a:rPr>
              <a:t>Even if children are only eligible for Free School Meals for a short time, they continue to receive Pupil Premium funding for </a:t>
            </a:r>
            <a:r>
              <a:rPr lang="en-US" sz="2400" b="1" u="sng">
                <a:latin typeface="Tahoma" panose="020B0604030504040204" pitchFamily="34" charset="0"/>
                <a:ea typeface="Tahoma" panose="020B0604030504040204" pitchFamily="34" charset="0"/>
                <a:cs typeface="Tahoma" panose="020B0604030504040204" pitchFamily="34" charset="0"/>
              </a:rPr>
              <a:t>6 years. </a:t>
            </a:r>
          </a:p>
          <a:p>
            <a:pPr marL="0" indent="0">
              <a:buNone/>
            </a:pPr>
            <a:endParaRPr lang="en-US" sz="2400" b="1" u="sng">
              <a:latin typeface="Tahoma" panose="020B0604030504040204" pitchFamily="34" charset="0"/>
              <a:ea typeface="Tahoma" panose="020B0604030504040204" pitchFamily="34" charset="0"/>
              <a:cs typeface="Tahoma" panose="020B0604030504040204" pitchFamily="34" charset="0"/>
            </a:endParaRPr>
          </a:p>
          <a:p>
            <a:pPr marL="0" indent="0">
              <a:buNone/>
            </a:pPr>
            <a:r>
              <a:rPr lang="en-US" sz="2400">
                <a:latin typeface="Tahoma" panose="020B0604030504040204" pitchFamily="34" charset="0"/>
                <a:ea typeface="Tahoma" panose="020B0604030504040204" pitchFamily="34" charset="0"/>
                <a:cs typeface="Tahoma" panose="020B0604030504040204" pitchFamily="34" charset="0"/>
              </a:rPr>
              <a:t>You can find out if your family is eligible on the Warwickshire County Council website: </a:t>
            </a:r>
            <a:r>
              <a:rPr lang="en-US" sz="2400">
                <a:latin typeface="Tahoma" panose="020B0604030504040204" pitchFamily="34" charset="0"/>
                <a:ea typeface="Tahoma" panose="020B0604030504040204" pitchFamily="34" charset="0"/>
                <a:cs typeface="Tahoma" panose="020B0604030504040204" pitchFamily="34" charset="0"/>
                <a:hlinkClick r:id="rId3"/>
              </a:rPr>
              <a:t>https://www.warwickshire.gov.uk/education-learning/apply-free-school-meals</a:t>
            </a:r>
            <a:r>
              <a:rPr lang="en-US" sz="2400">
                <a:latin typeface="Tahoma" panose="020B0604030504040204" pitchFamily="34" charset="0"/>
                <a:ea typeface="Tahoma" panose="020B0604030504040204" pitchFamily="34" charset="0"/>
                <a:cs typeface="Tahoma" panose="020B0604030504040204" pitchFamily="34" charset="0"/>
              </a:rPr>
              <a:t>  </a:t>
            </a:r>
          </a:p>
          <a:p>
            <a:endParaRPr lang="en-GB" sz="1200">
              <a:latin typeface="Tahoma" panose="020B0604030504040204" pitchFamily="34" charset="0"/>
              <a:ea typeface="Tahoma" panose="020B0604030504040204" pitchFamily="34" charset="0"/>
              <a:cs typeface="Tahoma" panose="020B0604030504040204" pitchFamily="34" charset="0"/>
            </a:endParaRPr>
          </a:p>
        </p:txBody>
      </p:sp>
      <p:pic>
        <p:nvPicPr>
          <p:cNvPr id="4" name="Picture 2" descr="coten_end_logo_lar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46193" y="221491"/>
            <a:ext cx="1169157" cy="1169157"/>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Pupil Premium – Harlow Green Community Primary School"/>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8322" y="221491"/>
            <a:ext cx="2093119" cy="1228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44849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35934" y="341113"/>
            <a:ext cx="7886700" cy="994172"/>
          </a:xfrm>
        </p:spPr>
        <p:txBody>
          <a:bodyPr>
            <a:normAutofit fontScale="90000"/>
          </a:bodyPr>
          <a:lstStyle/>
          <a:p>
            <a:r>
              <a:rPr lang="en-GB" sz="3600" b="1">
                <a:solidFill>
                  <a:schemeClr val="accent2">
                    <a:lumMod val="75000"/>
                  </a:schemeClr>
                </a:solidFill>
                <a:latin typeface="Tahoma" panose="020B0604030504040204" pitchFamily="34" charset="0"/>
                <a:ea typeface="Tahoma" panose="020B0604030504040204" pitchFamily="34" charset="0"/>
                <a:cs typeface="Tahoma" panose="020B0604030504040204" pitchFamily="34" charset="0"/>
              </a:rPr>
              <a:t>Pupil Premium</a:t>
            </a:r>
            <a:br>
              <a:rPr lang="en-GB">
                <a:solidFill>
                  <a:schemeClr val="accent2">
                    <a:lumMod val="75000"/>
                  </a:schemeClr>
                </a:solidFill>
              </a:rPr>
            </a:br>
            <a:endParaRPr lang="en-GB"/>
          </a:p>
        </p:txBody>
      </p:sp>
      <p:pic>
        <p:nvPicPr>
          <p:cNvPr id="4" name="Picture 2" descr="coten_end_logo_lar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46193" y="166128"/>
            <a:ext cx="1169157" cy="1169157"/>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Pupil Premium – Harlow Green Community Primary Schoo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8322" y="221491"/>
            <a:ext cx="2093119" cy="122872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AFADD520-F18B-49E4-8CCB-32824390EE87}"/>
              </a:ext>
            </a:extLst>
          </p:cNvPr>
          <p:cNvPicPr>
            <a:picLocks noChangeAspect="1"/>
          </p:cNvPicPr>
          <p:nvPr/>
        </p:nvPicPr>
        <p:blipFill>
          <a:blip r:embed="rId5"/>
          <a:stretch>
            <a:fillRect/>
          </a:stretch>
        </p:blipFill>
        <p:spPr>
          <a:xfrm>
            <a:off x="0" y="1731672"/>
            <a:ext cx="8998910" cy="4415910"/>
          </a:xfrm>
          <a:prstGeom prst="rect">
            <a:avLst/>
          </a:prstGeom>
        </p:spPr>
      </p:pic>
      <p:sp>
        <p:nvSpPr>
          <p:cNvPr id="9" name="TextBox 8">
            <a:extLst>
              <a:ext uri="{FF2B5EF4-FFF2-40B4-BE49-F238E27FC236}">
                <a16:creationId xmlns:a16="http://schemas.microsoft.com/office/drawing/2014/main" id="{D439751F-35E9-4AA4-A592-799F4E311D89}"/>
              </a:ext>
            </a:extLst>
          </p:cNvPr>
          <p:cNvSpPr txBox="1"/>
          <p:nvPr/>
        </p:nvSpPr>
        <p:spPr>
          <a:xfrm>
            <a:off x="4307939" y="1390648"/>
            <a:ext cx="6076508" cy="923330"/>
          </a:xfrm>
          <a:prstGeom prst="rect">
            <a:avLst/>
          </a:prstGeom>
          <a:noFill/>
        </p:spPr>
        <p:txBody>
          <a:bodyPr wrap="square" rtlCol="0">
            <a:spAutoFit/>
          </a:bodyPr>
          <a:lstStyle/>
          <a:p>
            <a:r>
              <a:rPr lang="en-US">
                <a:latin typeface="Tahoma" charset="0"/>
                <a:ea typeface="Tahoma" charset="0"/>
                <a:cs typeface="Tahoma" charset="0"/>
              </a:rPr>
              <a:t>To apply for free school meals, visit: </a:t>
            </a:r>
          </a:p>
          <a:p>
            <a:r>
              <a:rPr lang="en-US">
                <a:latin typeface="Tahoma" charset="0"/>
                <a:ea typeface="Tahoma" charset="0"/>
                <a:cs typeface="Tahoma" charset="0"/>
                <a:hlinkClick r:id="rId6"/>
              </a:rPr>
              <a:t>https://www.warwickshire.gov.uk/education-learning/apply-free-school-meals</a:t>
            </a:r>
            <a:r>
              <a:rPr lang="en-US">
                <a:latin typeface="Tahoma" charset="0"/>
                <a:ea typeface="Tahoma" charset="0"/>
                <a:cs typeface="Tahoma" charset="0"/>
              </a:rPr>
              <a:t> </a:t>
            </a:r>
          </a:p>
        </p:txBody>
      </p:sp>
    </p:spTree>
    <p:extLst>
      <p:ext uri="{BB962C8B-B14F-4D97-AF65-F5344CB8AC3E}">
        <p14:creationId xmlns:p14="http://schemas.microsoft.com/office/powerpoint/2010/main" val="13172840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8309BC02-ED71-40AD-A760-E1314563537A}"/>
              </a:ext>
            </a:extLst>
          </p:cNvPr>
          <p:cNvSpPr>
            <a:spLocks noGrp="1" noChangeArrowheads="1"/>
          </p:cNvSpPr>
          <p:nvPr>
            <p:ph type="ctrTitle"/>
          </p:nvPr>
        </p:nvSpPr>
        <p:spPr>
          <a:xfrm>
            <a:off x="1371600" y="3694339"/>
            <a:ext cx="6400800" cy="749300"/>
          </a:xfrm>
        </p:spPr>
        <p:txBody>
          <a:bodyPr>
            <a:normAutofit fontScale="90000"/>
          </a:bodyPr>
          <a:lstStyle/>
          <a:p>
            <a:pPr eaLnBrk="1" hangingPunct="1"/>
            <a:br>
              <a:rPr lang="en-GB" altLang="en-US" b="1">
                <a:solidFill>
                  <a:schemeClr val="accent2">
                    <a:lumMod val="75000"/>
                  </a:schemeClr>
                </a:solidFill>
                <a:latin typeface="Tahoma" panose="020B0604030504040204" pitchFamily="34" charset="0"/>
              </a:rPr>
            </a:br>
            <a:r>
              <a:rPr lang="en-GB" altLang="en-US" b="1">
                <a:solidFill>
                  <a:schemeClr val="accent2">
                    <a:lumMod val="75000"/>
                  </a:schemeClr>
                </a:solidFill>
                <a:latin typeface="Tahoma" panose="020B0604030504040204" pitchFamily="34" charset="0"/>
              </a:rPr>
              <a:t>Questions?</a:t>
            </a:r>
          </a:p>
        </p:txBody>
      </p:sp>
      <p:sp>
        <p:nvSpPr>
          <p:cNvPr id="5123" name="Rectangle 3">
            <a:extLst>
              <a:ext uri="{FF2B5EF4-FFF2-40B4-BE49-F238E27FC236}">
                <a16:creationId xmlns:a16="http://schemas.microsoft.com/office/drawing/2014/main" id="{BD822B82-0E7D-42D0-8F19-E19D1FFC53FC}"/>
              </a:ext>
            </a:extLst>
          </p:cNvPr>
          <p:cNvSpPr>
            <a:spLocks noGrp="1" noChangeArrowheads="1"/>
          </p:cNvSpPr>
          <p:nvPr>
            <p:ph type="subTitle" idx="1"/>
          </p:nvPr>
        </p:nvSpPr>
        <p:spPr>
          <a:xfrm>
            <a:off x="1371600" y="4443639"/>
            <a:ext cx="6400800" cy="749300"/>
          </a:xfrm>
        </p:spPr>
        <p:txBody>
          <a:bodyPr>
            <a:normAutofit lnSpcReduction="10000"/>
          </a:bodyPr>
          <a:lstStyle/>
          <a:p>
            <a:pPr eaLnBrk="1" hangingPunct="1"/>
            <a:r>
              <a:rPr lang="en-GB" altLang="en-US" sz="2400">
                <a:latin typeface="Tahoma" panose="020B0604030504040204" pitchFamily="34" charset="0"/>
              </a:rPr>
              <a:t>Please speak to your child’s class teacher individually if you would prefer.</a:t>
            </a:r>
          </a:p>
        </p:txBody>
      </p:sp>
      <p:pic>
        <p:nvPicPr>
          <p:cNvPr id="5124" name="Picture 5" descr="coten_end_logo_medium">
            <a:extLst>
              <a:ext uri="{FF2B5EF4-FFF2-40B4-BE49-F238E27FC236}">
                <a16:creationId xmlns:a16="http://schemas.microsoft.com/office/drawing/2014/main" id="{2BEC3371-652E-42C2-8AFD-E0DD95EBAAF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38799" y="1352549"/>
            <a:ext cx="2266402" cy="2178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54439490"/>
      </p:ext>
    </p:extLst>
  </p:cSld>
  <p:clrMapOvr>
    <a:masterClrMapping/>
  </p:clrMapOvr>
  <p:transition/>
</p:sld>
</file>

<file path=ppt/theme/theme1.xml><?xml version="1.0" encoding="utf-8"?>
<a:theme xmlns:a="http://schemas.openxmlformats.org/drawingml/2006/main" name="Office Theme">
  <a:themeElements>
    <a:clrScheme name="Office 2007-20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7BEB1B82D10C14381F38ED5664407BE" ma:contentTypeVersion="17" ma:contentTypeDescription="Create a new document." ma:contentTypeScope="" ma:versionID="f8cfff67a1b6146c8332929ab1883d46">
  <xsd:schema xmlns:xsd="http://www.w3.org/2001/XMLSchema" xmlns:xs="http://www.w3.org/2001/XMLSchema" xmlns:p="http://schemas.microsoft.com/office/2006/metadata/properties" xmlns:ns2="94f61d13-a275-43c6-a6f3-0e07e8b7f44b" xmlns:ns3="d1322c63-16e2-4e8c-b053-a6f8db75bfd5" targetNamespace="http://schemas.microsoft.com/office/2006/metadata/properties" ma:root="true" ma:fieldsID="3cd3548b832225352cc187e2efc13861" ns2:_="" ns3:_="">
    <xsd:import namespace="94f61d13-a275-43c6-a6f3-0e07e8b7f44b"/>
    <xsd:import namespace="d1322c63-16e2-4e8c-b053-a6f8db75bfd5"/>
    <xsd:element name="properties">
      <xsd:complexType>
        <xsd:sequence>
          <xsd:element name="documentManagement">
            <xsd:complexType>
              <xsd:all>
                <xsd:element ref="ns2:CloudMigratorOriginId" minOccurs="0"/>
                <xsd:element ref="ns2:FileHash" minOccurs="0"/>
                <xsd:element ref="ns2:CloudMigratorVersion" minOccurs="0"/>
                <xsd:element ref="ns2:UniqueSourceRef" minOccurs="0"/>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4f61d13-a275-43c6-a6f3-0e07e8b7f44b" elementFormDefault="qualified">
    <xsd:import namespace="http://schemas.microsoft.com/office/2006/documentManagement/types"/>
    <xsd:import namespace="http://schemas.microsoft.com/office/infopath/2007/PartnerControls"/>
    <xsd:element name="CloudMigratorOriginId" ma:index="8" nillable="true" ma:displayName="CloudMigratorOriginId" ma:description="" ma:internalName="CloudMigratorOriginId">
      <xsd:simpleType>
        <xsd:restriction base="dms:Note">
          <xsd:maxLength value="255"/>
        </xsd:restriction>
      </xsd:simpleType>
    </xsd:element>
    <xsd:element name="FileHash" ma:index="9" nillable="true" ma:displayName="FileHash" ma:description="" ma:internalName="FileHash">
      <xsd:simpleType>
        <xsd:restriction base="dms:Note">
          <xsd:maxLength value="255"/>
        </xsd:restriction>
      </xsd:simpleType>
    </xsd:element>
    <xsd:element name="CloudMigratorVersion" ma:index="10" nillable="true" ma:displayName="CloudMigratorVersion" ma:description="" ma:internalName="CloudMigratorVersion">
      <xsd:simpleType>
        <xsd:restriction base="dms:Note">
          <xsd:maxLength value="255"/>
        </xsd:restriction>
      </xsd:simpleType>
    </xsd:element>
    <xsd:element name="UniqueSourceRef" ma:index="11" nillable="true" ma:displayName="UniqueSourceRef" ma:description="" ma:internalName="UniqueSourceRef">
      <xsd:simpleType>
        <xsd:restriction base="dms:Note">
          <xsd:maxLength value="255"/>
        </xsd:restriction>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SearchProperties" ma:index="14" nillable="true" ma:displayName="MediaServiceSearchProperties" ma:hidden="true" ma:internalName="MediaServiceSearchProperties" ma:readOnly="true">
      <xsd:simpleType>
        <xsd:restriction base="dms:Note"/>
      </xsd:simpleType>
    </xsd:element>
    <xsd:element name="MediaServiceDateTaken" ma:index="15" nillable="true" ma:displayName="MediaServiceDateTaken" ma:descriptio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BillingMetadata" ma:index="19" nillable="true" ma:displayName="MediaServiceBillingMetadata" ma:hidden="true" ma:internalName="MediaServiceBillingMetadata" ma:readOnly="true">
      <xsd:simpleType>
        <xsd:restriction base="dms:Note"/>
      </xsd:simpleType>
    </xsd:element>
    <xsd:element name="MediaServiceLocation" ma:index="20" nillable="true" ma:displayName="Location" ma:description="" ma:indexed="true"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ff736955-f8f2-4476-9c5e-786733774d65" ma:termSetId="09814cd3-568e-fe90-9814-8d621ff8fb84" ma:anchorId="fba54fb3-c3e1-fe81-a776-ca4b69148c4d" ma:open="true" ma:isKeyword="false">
      <xsd:complexType>
        <xsd:sequence>
          <xsd:element ref="pc:Terms" minOccurs="0" maxOccurs="1"/>
        </xsd:sequence>
      </xsd:complexType>
    </xsd:element>
    <xsd:element name="MediaServiceOCR" ma:index="24"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d1322c63-16e2-4e8c-b053-a6f8db75bfd5"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54c96c9a-97a9-4536-85c4-f444070a0595}" ma:internalName="TaxCatchAll" ma:showField="CatchAllData" ma:web="d1322c63-16e2-4e8c-b053-a6f8db75bfd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94f61d13-a275-43c6-a6f3-0e07e8b7f44b">
      <Terms xmlns="http://schemas.microsoft.com/office/infopath/2007/PartnerControls"/>
    </lcf76f155ced4ddcb4097134ff3c332f>
    <TaxCatchAll xmlns="d1322c63-16e2-4e8c-b053-a6f8db75bfd5" xsi:nil="true"/>
    <UniqueSourceRef xmlns="94f61d13-a275-43c6-a6f3-0e07e8b7f44b" xsi:nil="true"/>
    <FileHash xmlns="94f61d13-a275-43c6-a6f3-0e07e8b7f44b" xsi:nil="true"/>
    <CloudMigratorVersion xmlns="94f61d13-a275-43c6-a6f3-0e07e8b7f44b" xsi:nil="true"/>
    <CloudMigratorOriginId xmlns="94f61d13-a275-43c6-a6f3-0e07e8b7f44b" xsi:nil="true"/>
  </documentManagement>
</p:properties>
</file>

<file path=customXml/itemProps1.xml><?xml version="1.0" encoding="utf-8"?>
<ds:datastoreItem xmlns:ds="http://schemas.openxmlformats.org/officeDocument/2006/customXml" ds:itemID="{36D4E5B0-BBEB-4A57-BFEF-00E8641AECC8}">
  <ds:schemaRefs>
    <ds:schemaRef ds:uri="94f61d13-a275-43c6-a6f3-0e07e8b7f44b"/>
    <ds:schemaRef ds:uri="d1322c63-16e2-4e8c-b053-a6f8db75bfd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705880A1-11F7-4F2D-A901-8639A7EA8B80}">
  <ds:schemaRefs>
    <ds:schemaRef ds:uri="http://schemas.microsoft.com/sharepoint/v3/contenttype/forms"/>
  </ds:schemaRefs>
</ds:datastoreItem>
</file>

<file path=customXml/itemProps3.xml><?xml version="1.0" encoding="utf-8"?>
<ds:datastoreItem xmlns:ds="http://schemas.openxmlformats.org/officeDocument/2006/customXml" ds:itemID="{C7FDC765-2B2F-4587-A7BA-D14C11CBAC09}">
  <ds:schemaRefs>
    <ds:schemaRef ds:uri="94f61d13-a275-43c6-a6f3-0e07e8b7f44b"/>
    <ds:schemaRef ds:uri="http://purl.org/dc/terms/"/>
    <ds:schemaRef ds:uri="http://purl.org/dc/dcmitype/"/>
    <ds:schemaRef ds:uri="http://purl.org/dc/elements/1.1/"/>
    <ds:schemaRef ds:uri="http://schemas.microsoft.com/office/2006/documentManagement/types"/>
    <ds:schemaRef ds:uri="http://schemas.microsoft.com/office/2006/metadata/properties"/>
    <ds:schemaRef ds:uri="http://www.w3.org/XML/1998/namespace"/>
    <ds:schemaRef ds:uri="http://schemas.microsoft.com/office/infopath/2007/PartnerControls"/>
    <ds:schemaRef ds:uri="http://schemas.openxmlformats.org/package/2006/metadata/core-properties"/>
    <ds:schemaRef ds:uri="d1322c63-16e2-4e8c-b053-a6f8db75bfd5"/>
  </ds:schemaRefs>
</ds:datastoreItem>
</file>

<file path=docProps/app.xml><?xml version="1.0" encoding="utf-8"?>
<Properties xmlns="http://schemas.openxmlformats.org/officeDocument/2006/extended-properties" xmlns:vt="http://schemas.openxmlformats.org/officeDocument/2006/docPropsVTypes">
  <Template/>
  <TotalTime>0</TotalTime>
  <Words>3141</Words>
  <Application>Microsoft Macintosh PowerPoint</Application>
  <PresentationFormat>On-screen Show (4:3)</PresentationFormat>
  <Paragraphs>379</Paragraphs>
  <Slides>26</Slides>
  <Notes>26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26</vt:i4>
      </vt:variant>
    </vt:vector>
  </HeadingPairs>
  <TitlesOfParts>
    <vt:vector size="31" baseType="lpstr">
      <vt:lpstr>Arial</vt:lpstr>
      <vt:lpstr>Calibri</vt:lpstr>
      <vt:lpstr>Calibri Light</vt:lpstr>
      <vt:lpstr>Tahoma</vt:lpstr>
      <vt:lpstr>Office Theme</vt:lpstr>
      <vt:lpstr> Year 2 Introduction Evening</vt:lpstr>
      <vt:lpstr>Staffing</vt:lpstr>
      <vt:lpstr>Staffing</vt:lpstr>
      <vt:lpstr>Year 2: Curriculum</vt:lpstr>
      <vt:lpstr>Year 2: COOL Curriculum</vt:lpstr>
      <vt:lpstr>Year 2: Curriculum Enrichment</vt:lpstr>
      <vt:lpstr>Year 2: Key Texts</vt:lpstr>
      <vt:lpstr>End of Year 2 Expectations</vt:lpstr>
      <vt:lpstr>PowerPoint Presentation</vt:lpstr>
      <vt:lpstr>Reading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Pupil Premium </vt:lpstr>
      <vt:lpstr>Pupil Premium </vt:lpstr>
      <vt:lpstr> Questions?</vt:lpstr>
    </vt:vector>
  </TitlesOfParts>
  <Company>WCC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Evening Year 2</dc:title>
  <dc:creator>sarah</dc:creator>
  <cp:lastModifiedBy>C Slater (COT)</cp:lastModifiedBy>
  <cp:revision>2</cp:revision>
  <cp:lastPrinted>2018-07-05T14:52:09Z</cp:lastPrinted>
  <dcterms:created xsi:type="dcterms:W3CDTF">2007-07-16T10:30:10Z</dcterms:created>
  <dcterms:modified xsi:type="dcterms:W3CDTF">2025-09-04T16:05:55Z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0x01010027BEB1B82D10C14381F38ED5664407BE</vt:lpwstr>
  </property>
  <property fmtid="{D5CDD505-2E9C-101B-9397-08002B2CF9AE}" pid="3" name="MediaServiceImageTags">
    <vt:lpwstr/>
  </property>
</Properties>
</file>